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2" r:id="rId4"/>
    <p:sldId id="283" r:id="rId5"/>
    <p:sldId id="284" r:id="rId6"/>
    <p:sldId id="285" r:id="rId7"/>
    <p:sldId id="302" r:id="rId8"/>
    <p:sldId id="286" r:id="rId9"/>
    <p:sldId id="292" r:id="rId10"/>
    <p:sldId id="300" r:id="rId11"/>
    <p:sldId id="332" r:id="rId12"/>
    <p:sldId id="301" r:id="rId13"/>
    <p:sldId id="333" r:id="rId14"/>
    <p:sldId id="314" r:id="rId15"/>
    <p:sldId id="287" r:id="rId16"/>
    <p:sldId id="290" r:id="rId17"/>
    <p:sldId id="316" r:id="rId18"/>
    <p:sldId id="317" r:id="rId19"/>
    <p:sldId id="318" r:id="rId20"/>
    <p:sldId id="319" r:id="rId21"/>
    <p:sldId id="320" r:id="rId2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7E72"/>
    <a:srgbClr val="FF9900"/>
    <a:srgbClr val="FF33CC"/>
    <a:srgbClr val="FFFF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905C7-58A6-4609-A2A3-A06B79A952AF}" v="12" dt="2021-09-10T09:40:49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660"/>
  </p:normalViewPr>
  <p:slideViewPr>
    <p:cSldViewPr snapToObjects="1">
      <p:cViewPr varScale="1">
        <p:scale>
          <a:sx n="106" d="100"/>
          <a:sy n="106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Cluni" userId="754e41aadaf4a8ea" providerId="LiveId" clId="{A1300549-CB0F-41A9-A647-24B953CD8372}"/>
    <pc:docChg chg="modSld">
      <pc:chgData name="Federico Cluni" userId="754e41aadaf4a8ea" providerId="LiveId" clId="{A1300549-CB0F-41A9-A647-24B953CD8372}" dt="2021-09-07T12:05:55.272" v="28" actId="1038"/>
      <pc:docMkLst>
        <pc:docMk/>
      </pc:docMkLst>
      <pc:sldChg chg="modSp mod">
        <pc:chgData name="Federico Cluni" userId="754e41aadaf4a8ea" providerId="LiveId" clId="{A1300549-CB0F-41A9-A647-24B953CD8372}" dt="2021-09-07T12:05:55.272" v="28" actId="1038"/>
        <pc:sldMkLst>
          <pc:docMk/>
          <pc:sldMk cId="0" sldId="256"/>
        </pc:sldMkLst>
        <pc:spChg chg="mod">
          <ac:chgData name="Federico Cluni" userId="754e41aadaf4a8ea" providerId="LiveId" clId="{A1300549-CB0F-41A9-A647-24B953CD8372}" dt="2021-09-07T12:05:38.677" v="5" actId="20577"/>
          <ac:spMkLst>
            <pc:docMk/>
            <pc:sldMk cId="0" sldId="256"/>
            <ac:spMk id="2054" creationId="{10C4B9D1-AF21-45ED-B9CB-5E26D6FA8653}"/>
          </ac:spMkLst>
        </pc:spChg>
        <pc:spChg chg="mod">
          <ac:chgData name="Federico Cluni" userId="754e41aadaf4a8ea" providerId="LiveId" clId="{A1300549-CB0F-41A9-A647-24B953CD8372}" dt="2021-09-07T12:05:55.272" v="28" actId="1038"/>
          <ac:spMkLst>
            <pc:docMk/>
            <pc:sldMk cId="0" sldId="256"/>
            <ac:spMk id="2055" creationId="{4CD9053A-D1BE-4AA5-A65E-5DD053F0E150}"/>
          </ac:spMkLst>
        </pc:spChg>
      </pc:sldChg>
    </pc:docChg>
  </pc:docChgLst>
  <pc:docChgLst>
    <pc:chgData name="Federico Cluni" userId="754e41aadaf4a8ea" providerId="LiveId" clId="{3C2A4BE2-CF98-44E4-90F2-E94C284B8C00}"/>
    <pc:docChg chg="undo custSel addSld delSld modSld sldOrd">
      <pc:chgData name="Federico Cluni" userId="754e41aadaf4a8ea" providerId="LiveId" clId="{3C2A4BE2-CF98-44E4-90F2-E94C284B8C00}" dt="2020-06-23T08:02:36.999" v="8701" actId="20577"/>
      <pc:docMkLst>
        <pc:docMk/>
      </pc:docMkLst>
      <pc:sldChg chg="modSp mod">
        <pc:chgData name="Federico Cluni" userId="754e41aadaf4a8ea" providerId="LiveId" clId="{3C2A4BE2-CF98-44E4-90F2-E94C284B8C00}" dt="2020-06-17T08:17:41.216" v="3" actId="20577"/>
        <pc:sldMkLst>
          <pc:docMk/>
          <pc:sldMk cId="0" sldId="256"/>
        </pc:sldMkLst>
        <pc:spChg chg="mod">
          <ac:chgData name="Federico Cluni" userId="754e41aadaf4a8ea" providerId="LiveId" clId="{3C2A4BE2-CF98-44E4-90F2-E94C284B8C00}" dt="2020-06-17T08:17:41.216" v="3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9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0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1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2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7"/>
        </pc:sldMkLst>
      </pc:sldChg>
      <pc:sldChg chg="modSp mod">
        <pc:chgData name="Federico Cluni" userId="754e41aadaf4a8ea" providerId="LiveId" clId="{3C2A4BE2-CF98-44E4-90F2-E94C284B8C00}" dt="2020-06-18T07:23:48.662" v="8681" actId="20577"/>
        <pc:sldMkLst>
          <pc:docMk/>
          <pc:sldMk cId="0" sldId="268"/>
        </pc:sldMkLst>
        <pc:spChg chg="mod">
          <ac:chgData name="Federico Cluni" userId="754e41aadaf4a8ea" providerId="LiveId" clId="{3C2A4BE2-CF98-44E4-90F2-E94C284B8C00}" dt="2020-06-18T07:23:48.662" v="8681" actId="20577"/>
          <ac:spMkLst>
            <pc:docMk/>
            <pc:sldMk cId="0" sldId="268"/>
            <ac:spMk id="6" creationId="{9ED8ABB6-AF0A-42A5-AF65-767AB5F93706}"/>
          </ac:spMkLst>
        </pc:spChg>
        <pc:spChg chg="mod">
          <ac:chgData name="Federico Cluni" userId="754e41aadaf4a8ea" providerId="LiveId" clId="{3C2A4BE2-CF98-44E4-90F2-E94C284B8C00}" dt="2020-06-18T07:13:24.918" v="8680" actId="20577"/>
          <ac:spMkLst>
            <pc:docMk/>
            <pc:sldMk cId="0" sldId="268"/>
            <ac:spMk id="22531" creationId="{39233DBB-C68A-4241-91EF-A18A43DA6EC6}"/>
          </ac:spMkLst>
        </pc:spChg>
      </pc:sldChg>
      <pc:sldChg chg="modSp mod">
        <pc:chgData name="Federico Cluni" userId="754e41aadaf4a8ea" providerId="LiveId" clId="{3C2A4BE2-CF98-44E4-90F2-E94C284B8C00}" dt="2020-06-18T05:58:44.941" v="8324" actId="20577"/>
        <pc:sldMkLst>
          <pc:docMk/>
          <pc:sldMk cId="0" sldId="270"/>
        </pc:sldMkLst>
        <pc:spChg chg="mod">
          <ac:chgData name="Federico Cluni" userId="754e41aadaf4a8ea" providerId="LiveId" clId="{3C2A4BE2-CF98-44E4-90F2-E94C284B8C00}" dt="2020-06-18T05:58:44.941" v="8324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modSp mod">
        <pc:chgData name="Federico Cluni" userId="754e41aadaf4a8ea" providerId="LiveId" clId="{3C2A4BE2-CF98-44E4-90F2-E94C284B8C00}" dt="2020-06-18T06:00:35.740" v="8380" actId="2711"/>
        <pc:sldMkLst>
          <pc:docMk/>
          <pc:sldMk cId="0" sldId="271"/>
        </pc:sldMkLst>
        <pc:spChg chg="mod">
          <ac:chgData name="Federico Cluni" userId="754e41aadaf4a8ea" providerId="LiveId" clId="{3C2A4BE2-CF98-44E4-90F2-E94C284B8C00}" dt="2020-06-18T06:00:35.740" v="8380" actId="2711"/>
          <ac:spMkLst>
            <pc:docMk/>
            <pc:sldMk cId="0" sldId="271"/>
            <ac:spMk id="25603" creationId="{B2C9E3EA-DEFD-4712-83C3-493195BA3A4D}"/>
          </ac:spMkLst>
        </pc:spChg>
      </pc:sldChg>
      <pc:sldChg chg="modSp mod">
        <pc:chgData name="Federico Cluni" userId="754e41aadaf4a8ea" providerId="LiveId" clId="{3C2A4BE2-CF98-44E4-90F2-E94C284B8C00}" dt="2020-06-18T07:40:32.511" v="8682" actId="20577"/>
        <pc:sldMkLst>
          <pc:docMk/>
          <pc:sldMk cId="0" sldId="272"/>
        </pc:sldMkLst>
        <pc:spChg chg="mod">
          <ac:chgData name="Federico Cluni" userId="754e41aadaf4a8ea" providerId="LiveId" clId="{3C2A4BE2-CF98-44E4-90F2-E94C284B8C00}" dt="2020-06-18T07:40:32.511" v="8682" actId="20577"/>
          <ac:spMkLst>
            <pc:docMk/>
            <pc:sldMk cId="0" sldId="272"/>
            <ac:spMk id="26627" creationId="{5761D948-F146-4B33-992A-6B2BADFA563B}"/>
          </ac:spMkLst>
        </pc:spChg>
      </pc:sldChg>
      <pc:sldChg chg="modSp mod">
        <pc:chgData name="Federico Cluni" userId="754e41aadaf4a8ea" providerId="LiveId" clId="{3C2A4BE2-CF98-44E4-90F2-E94C284B8C00}" dt="2020-06-17T08:25:43.903" v="109" actId="20577"/>
        <pc:sldMkLst>
          <pc:docMk/>
          <pc:sldMk cId="0" sldId="273"/>
        </pc:sldMkLst>
        <pc:spChg chg="mod">
          <ac:chgData name="Federico Cluni" userId="754e41aadaf4a8ea" providerId="LiveId" clId="{3C2A4BE2-CF98-44E4-90F2-E94C284B8C00}" dt="2020-06-17T08:25:43.903" v="109" actId="20577"/>
          <ac:spMkLst>
            <pc:docMk/>
            <pc:sldMk cId="0" sldId="273"/>
            <ac:spMk id="27651" creationId="{37EC68AB-75F9-47B4-B985-79310AF55960}"/>
          </ac:spMkLst>
        </pc:spChg>
      </pc:sldChg>
      <pc:sldChg chg="modSp mod">
        <pc:chgData name="Federico Cluni" userId="754e41aadaf4a8ea" providerId="LiveId" clId="{3C2A4BE2-CF98-44E4-90F2-E94C284B8C00}" dt="2020-06-18T06:04:49.453" v="8381" actId="20577"/>
        <pc:sldMkLst>
          <pc:docMk/>
          <pc:sldMk cId="0" sldId="275"/>
        </pc:sldMkLst>
        <pc:spChg chg="mod">
          <ac:chgData name="Federico Cluni" userId="754e41aadaf4a8ea" providerId="LiveId" clId="{3C2A4BE2-CF98-44E4-90F2-E94C284B8C00}" dt="2020-06-18T06:04:49.453" v="8381" actId="20577"/>
          <ac:spMkLst>
            <pc:docMk/>
            <pc:sldMk cId="0" sldId="275"/>
            <ac:spMk id="4" creationId="{4C43C1B0-F2BD-44A8-9345-753B7206AD3B}"/>
          </ac:spMkLst>
        </pc:spChg>
      </pc:sldChg>
      <pc:sldChg chg="modSp mod">
        <pc:chgData name="Federico Cluni" userId="754e41aadaf4a8ea" providerId="LiveId" clId="{3C2A4BE2-CF98-44E4-90F2-E94C284B8C00}" dt="2020-06-18T06:06:22.437" v="8427" actId="14100"/>
        <pc:sldMkLst>
          <pc:docMk/>
          <pc:sldMk cId="0" sldId="276"/>
        </pc:sldMkLst>
        <pc:spChg chg="mod">
          <ac:chgData name="Federico Cluni" userId="754e41aadaf4a8ea" providerId="LiveId" clId="{3C2A4BE2-CF98-44E4-90F2-E94C284B8C00}" dt="2020-06-18T06:06:22.437" v="8427" actId="14100"/>
          <ac:spMkLst>
            <pc:docMk/>
            <pc:sldMk cId="0" sldId="276"/>
            <ac:spMk id="30723" creationId="{9A82AA15-C861-429E-9AE3-B204135A0812}"/>
          </ac:spMkLst>
        </pc:spChg>
      </pc:sldChg>
      <pc:sldChg chg="modSp mod">
        <pc:chgData name="Federico Cluni" userId="754e41aadaf4a8ea" providerId="LiveId" clId="{3C2A4BE2-CF98-44E4-90F2-E94C284B8C00}" dt="2020-06-17T08:29:09.134" v="110" actId="313"/>
        <pc:sldMkLst>
          <pc:docMk/>
          <pc:sldMk cId="0" sldId="279"/>
        </pc:sldMkLst>
        <pc:spChg chg="mod">
          <ac:chgData name="Federico Cluni" userId="754e41aadaf4a8ea" providerId="LiveId" clId="{3C2A4BE2-CF98-44E4-90F2-E94C284B8C00}" dt="2020-06-17T08:29:09.134" v="110" actId="313"/>
          <ac:spMkLst>
            <pc:docMk/>
            <pc:sldMk cId="0" sldId="279"/>
            <ac:spMk id="33795" creationId="{683B5865-B015-4177-B9F1-1E95303FD325}"/>
          </ac:spMkLst>
        </pc:spChg>
      </pc:sldChg>
      <pc:sldChg chg="modSp add mod">
        <pc:chgData name="Federico Cluni" userId="754e41aadaf4a8ea" providerId="LiveId" clId="{3C2A4BE2-CF98-44E4-90F2-E94C284B8C00}" dt="2020-06-17T14:32:50.246" v="7876" actId="207"/>
        <pc:sldMkLst>
          <pc:docMk/>
          <pc:sldMk cId="0" sldId="281"/>
        </pc:sldMkLst>
        <pc:spChg chg="mod">
          <ac:chgData name="Federico Cluni" userId="754e41aadaf4a8ea" providerId="LiveId" clId="{3C2A4BE2-CF98-44E4-90F2-E94C284B8C00}" dt="2020-06-17T08:30:45.664" v="125" actId="207"/>
          <ac:spMkLst>
            <pc:docMk/>
            <pc:sldMk cId="0" sldId="281"/>
            <ac:spMk id="37890" creationId="{361B014D-6404-45B2-87C0-5ADB2F5F362F}"/>
          </ac:spMkLst>
        </pc:spChg>
        <pc:spChg chg="mod">
          <ac:chgData name="Federico Cluni" userId="754e41aadaf4a8ea" providerId="LiveId" clId="{3C2A4BE2-CF98-44E4-90F2-E94C284B8C00}" dt="2020-06-17T14:32:50.246" v="7876" actId="207"/>
          <ac:spMkLst>
            <pc:docMk/>
            <pc:sldMk cId="0" sldId="281"/>
            <ac:spMk id="37891" creationId="{000745D8-C5E9-47F7-A2F4-49642B1D77DE}"/>
          </ac:spMkLst>
        </pc:spChg>
      </pc:sldChg>
      <pc:sldChg chg="addSp delSp modSp add mod">
        <pc:chgData name="Federico Cluni" userId="754e41aadaf4a8ea" providerId="LiveId" clId="{3C2A4BE2-CF98-44E4-90F2-E94C284B8C00}" dt="2020-06-17T14:32:54.381" v="7877" actId="207"/>
        <pc:sldMkLst>
          <pc:docMk/>
          <pc:sldMk cId="0" sldId="282"/>
        </pc:sldMkLst>
        <pc:spChg chg="add mod">
          <ac:chgData name="Federico Cluni" userId="754e41aadaf4a8ea" providerId="LiveId" clId="{3C2A4BE2-CF98-44E4-90F2-E94C284B8C00}" dt="2020-06-17T10:07:12.623" v="3057"/>
          <ac:spMkLst>
            <pc:docMk/>
            <pc:sldMk cId="0" sldId="282"/>
            <ac:spMk id="4" creationId="{8B10E11A-5085-4E09-9E02-586329CB7D40}"/>
          </ac:spMkLst>
        </pc:spChg>
        <pc:spChg chg="del">
          <ac:chgData name="Federico Cluni" userId="754e41aadaf4a8ea" providerId="LiveId" clId="{3C2A4BE2-CF98-44E4-90F2-E94C284B8C00}" dt="2020-06-17T10:07:12.172" v="3056" actId="478"/>
          <ac:spMkLst>
            <pc:docMk/>
            <pc:sldMk cId="0" sldId="282"/>
            <ac:spMk id="38914" creationId="{B2098D0A-E631-41AC-89B6-99245EC64DFF}"/>
          </ac:spMkLst>
        </pc:spChg>
        <pc:spChg chg="mod">
          <ac:chgData name="Federico Cluni" userId="754e41aadaf4a8ea" providerId="LiveId" clId="{3C2A4BE2-CF98-44E4-90F2-E94C284B8C00}" dt="2020-06-17T14:32:54.381" v="7877" actId="207"/>
          <ac:spMkLst>
            <pc:docMk/>
            <pc:sldMk cId="0" sldId="282"/>
            <ac:spMk id="38915" creationId="{872DC20D-507F-4FDF-B4F6-8E8B40D18543}"/>
          </ac:spMkLst>
        </pc:spChg>
      </pc:sldChg>
      <pc:sldChg chg="addSp delSp modSp add mod">
        <pc:chgData name="Federico Cluni" userId="754e41aadaf4a8ea" providerId="LiveId" clId="{3C2A4BE2-CF98-44E4-90F2-E94C284B8C00}" dt="2020-06-17T14:32:58.173" v="7878" actId="207"/>
        <pc:sldMkLst>
          <pc:docMk/>
          <pc:sldMk cId="0" sldId="283"/>
        </pc:sldMkLst>
        <pc:spChg chg="add mod">
          <ac:chgData name="Federico Cluni" userId="754e41aadaf4a8ea" providerId="LiveId" clId="{3C2A4BE2-CF98-44E4-90F2-E94C284B8C00}" dt="2020-06-17T10:07:25.382" v="3063"/>
          <ac:spMkLst>
            <pc:docMk/>
            <pc:sldMk cId="0" sldId="283"/>
            <ac:spMk id="7" creationId="{25BD1288-BA25-421E-8654-EABDC76BF9A7}"/>
          </ac:spMkLst>
        </pc:spChg>
        <pc:spChg chg="del">
          <ac:chgData name="Federico Cluni" userId="754e41aadaf4a8ea" providerId="LiveId" clId="{3C2A4BE2-CF98-44E4-90F2-E94C284B8C00}" dt="2020-06-17T10:07:24.954" v="3062" actId="478"/>
          <ac:spMkLst>
            <pc:docMk/>
            <pc:sldMk cId="0" sldId="283"/>
            <ac:spMk id="40962" creationId="{811E4A55-6845-4659-A1C7-28A7B5464917}"/>
          </ac:spMkLst>
        </pc:spChg>
        <pc:spChg chg="mod">
          <ac:chgData name="Federico Cluni" userId="754e41aadaf4a8ea" providerId="LiveId" clId="{3C2A4BE2-CF98-44E4-90F2-E94C284B8C00}" dt="2020-06-17T14:32:58.173" v="7878" actId="207"/>
          <ac:spMkLst>
            <pc:docMk/>
            <pc:sldMk cId="0" sldId="283"/>
            <ac:spMk id="40963" creationId="{4D1415C6-EE30-4B14-81F0-9275AE6BF351}"/>
          </ac:spMkLst>
        </pc:spChg>
        <pc:spChg chg="mod">
          <ac:chgData name="Federico Cluni" userId="754e41aadaf4a8ea" providerId="LiveId" clId="{3C2A4BE2-CF98-44E4-90F2-E94C284B8C00}" dt="2020-06-17T09:32:50.783" v="1356" actId="20577"/>
          <ac:spMkLst>
            <pc:docMk/>
            <pc:sldMk cId="0" sldId="283"/>
            <ac:spMk id="40964" creationId="{87FCD6AC-C812-4972-B2A3-DE697E0EEC59}"/>
          </ac:spMkLst>
        </pc:spChg>
      </pc:sldChg>
      <pc:sldChg chg="addSp delSp modSp add mod">
        <pc:chgData name="Federico Cluni" userId="754e41aadaf4a8ea" providerId="LiveId" clId="{3C2A4BE2-CF98-44E4-90F2-E94C284B8C00}" dt="2020-06-17T14:33:02.965" v="7879" actId="207"/>
        <pc:sldMkLst>
          <pc:docMk/>
          <pc:sldMk cId="0" sldId="284"/>
        </pc:sldMkLst>
        <pc:spChg chg="add mod">
          <ac:chgData name="Federico Cluni" userId="754e41aadaf4a8ea" providerId="LiveId" clId="{3C2A4BE2-CF98-44E4-90F2-E94C284B8C00}" dt="2020-06-17T10:07:29.343" v="3065"/>
          <ac:spMkLst>
            <pc:docMk/>
            <pc:sldMk cId="0" sldId="284"/>
            <ac:spMk id="4" creationId="{795CD148-7238-454B-8063-A4BBF5D51DC5}"/>
          </ac:spMkLst>
        </pc:spChg>
        <pc:spChg chg="del">
          <ac:chgData name="Federico Cluni" userId="754e41aadaf4a8ea" providerId="LiveId" clId="{3C2A4BE2-CF98-44E4-90F2-E94C284B8C00}" dt="2020-06-17T10:07:28.976" v="3064" actId="478"/>
          <ac:spMkLst>
            <pc:docMk/>
            <pc:sldMk cId="0" sldId="284"/>
            <ac:spMk id="41986" creationId="{1F6CB3A0-6E2C-4874-9A5D-05CEA9D5EB39}"/>
          </ac:spMkLst>
        </pc:spChg>
        <pc:spChg chg="mod">
          <ac:chgData name="Federico Cluni" userId="754e41aadaf4a8ea" providerId="LiveId" clId="{3C2A4BE2-CF98-44E4-90F2-E94C284B8C00}" dt="2020-06-17T14:33:02.965" v="7879" actId="207"/>
          <ac:spMkLst>
            <pc:docMk/>
            <pc:sldMk cId="0" sldId="284"/>
            <ac:spMk id="41987" creationId="{4634B66A-46C2-4F21-ADEE-51244DF0455B}"/>
          </ac:spMkLst>
        </pc:spChg>
      </pc:sldChg>
      <pc:sldChg chg="addSp delSp modSp add mod">
        <pc:chgData name="Federico Cluni" userId="754e41aadaf4a8ea" providerId="LiveId" clId="{3C2A4BE2-CF98-44E4-90F2-E94C284B8C00}" dt="2020-06-17T14:33:07.333" v="7880" actId="207"/>
        <pc:sldMkLst>
          <pc:docMk/>
          <pc:sldMk cId="0" sldId="285"/>
        </pc:sldMkLst>
        <pc:spChg chg="add mod">
          <ac:chgData name="Federico Cluni" userId="754e41aadaf4a8ea" providerId="LiveId" clId="{3C2A4BE2-CF98-44E4-90F2-E94C284B8C00}" dt="2020-06-17T10:07:33.164" v="3067"/>
          <ac:spMkLst>
            <pc:docMk/>
            <pc:sldMk cId="0" sldId="285"/>
            <ac:spMk id="4" creationId="{46764DC0-F17D-4768-AF9D-089CABE21A1B}"/>
          </ac:spMkLst>
        </pc:spChg>
        <pc:spChg chg="del">
          <ac:chgData name="Federico Cluni" userId="754e41aadaf4a8ea" providerId="LiveId" clId="{3C2A4BE2-CF98-44E4-90F2-E94C284B8C00}" dt="2020-06-17T10:07:32.816" v="3066" actId="478"/>
          <ac:spMkLst>
            <pc:docMk/>
            <pc:sldMk cId="0" sldId="285"/>
            <ac:spMk id="43010" creationId="{7F8497D9-1CA1-4D05-8703-20F38AE10678}"/>
          </ac:spMkLst>
        </pc:spChg>
        <pc:spChg chg="mod">
          <ac:chgData name="Federico Cluni" userId="754e41aadaf4a8ea" providerId="LiveId" clId="{3C2A4BE2-CF98-44E4-90F2-E94C284B8C00}" dt="2020-06-17T14:33:07.333" v="7880" actId="207"/>
          <ac:spMkLst>
            <pc:docMk/>
            <pc:sldMk cId="0" sldId="285"/>
            <ac:spMk id="43011" creationId="{530215A9-4BDE-4CBC-936D-2138A6982815}"/>
          </ac:spMkLst>
        </pc:spChg>
      </pc:sldChg>
      <pc:sldChg chg="addSp delSp modSp add mod">
        <pc:chgData name="Federico Cluni" userId="754e41aadaf4a8ea" providerId="LiveId" clId="{3C2A4BE2-CF98-44E4-90F2-E94C284B8C00}" dt="2020-06-23T07:19:01.077" v="8700" actId="207"/>
        <pc:sldMkLst>
          <pc:docMk/>
          <pc:sldMk cId="0" sldId="286"/>
        </pc:sldMkLst>
        <pc:spChg chg="add mod">
          <ac:chgData name="Federico Cluni" userId="754e41aadaf4a8ea" providerId="LiveId" clId="{3C2A4BE2-CF98-44E4-90F2-E94C284B8C00}" dt="2020-06-17T10:07:41.219" v="3071"/>
          <ac:spMkLst>
            <pc:docMk/>
            <pc:sldMk cId="0" sldId="286"/>
            <ac:spMk id="5" creationId="{263DEA10-79FC-470D-8215-2C8A5F2D7BEE}"/>
          </ac:spMkLst>
        </pc:spChg>
        <pc:spChg chg="del">
          <ac:chgData name="Federico Cluni" userId="754e41aadaf4a8ea" providerId="LiveId" clId="{3C2A4BE2-CF98-44E4-90F2-E94C284B8C00}" dt="2020-06-17T10:07:40.880" v="3070" actId="478"/>
          <ac:spMkLst>
            <pc:docMk/>
            <pc:sldMk cId="0" sldId="286"/>
            <ac:spMk id="45058" creationId="{EAD2260B-A0A2-4F26-9A2D-FA17EDEBB891}"/>
          </ac:spMkLst>
        </pc:spChg>
        <pc:spChg chg="mod">
          <ac:chgData name="Federico Cluni" userId="754e41aadaf4a8ea" providerId="LiveId" clId="{3C2A4BE2-CF98-44E4-90F2-E94C284B8C00}" dt="2020-06-23T07:19:01.077" v="8700" actId="207"/>
          <ac:spMkLst>
            <pc:docMk/>
            <pc:sldMk cId="0" sldId="286"/>
            <ac:spMk id="45059" creationId="{B29CAD21-7F16-443A-A012-B74A76C5BF5B}"/>
          </ac:spMkLst>
        </pc:spChg>
        <pc:spChg chg="mod">
          <ac:chgData name="Federico Cluni" userId="754e41aadaf4a8ea" providerId="LiveId" clId="{3C2A4BE2-CF98-44E4-90F2-E94C284B8C00}" dt="2020-06-17T09:45:17.540" v="1916" actId="20577"/>
          <ac:spMkLst>
            <pc:docMk/>
            <pc:sldMk cId="0" sldId="286"/>
            <ac:spMk id="45060" creationId="{EFE68B92-8428-485F-A609-20719AEEBA69}"/>
          </ac:spMkLst>
        </pc:spChg>
      </pc:sldChg>
      <pc:sldChg chg="addSp delSp modSp add del mod">
        <pc:chgData name="Federico Cluni" userId="754e41aadaf4a8ea" providerId="LiveId" clId="{3C2A4BE2-CF98-44E4-90F2-E94C284B8C00}" dt="2020-06-18T06:54:08.878" v="8679" actId="114"/>
        <pc:sldMkLst>
          <pc:docMk/>
          <pc:sldMk cId="3286911153" sldId="287"/>
        </pc:sldMkLst>
        <pc:spChg chg="add mod">
          <ac:chgData name="Federico Cluni" userId="754e41aadaf4a8ea" providerId="LiveId" clId="{3C2A4BE2-CF98-44E4-90F2-E94C284B8C00}" dt="2020-06-17T13:54:53.568" v="6343" actId="20577"/>
          <ac:spMkLst>
            <pc:docMk/>
            <pc:sldMk cId="3286911153" sldId="287"/>
            <ac:spMk id="5" creationId="{23A50B28-D705-411B-84F8-14538B50D1C4}"/>
          </ac:spMkLst>
        </pc:spChg>
        <pc:spChg chg="del">
          <ac:chgData name="Federico Cluni" userId="754e41aadaf4a8ea" providerId="LiveId" clId="{3C2A4BE2-CF98-44E4-90F2-E94C284B8C00}" dt="2020-06-17T13:54:38.059" v="6320" actId="478"/>
          <ac:spMkLst>
            <pc:docMk/>
            <pc:sldMk cId="3286911153" sldId="287"/>
            <ac:spMk id="49154" creationId="{A9CFA50B-E77B-43A6-A368-625B09739D2E}"/>
          </ac:spMkLst>
        </pc:spChg>
        <pc:spChg chg="mod">
          <ac:chgData name="Federico Cluni" userId="754e41aadaf4a8ea" providerId="LiveId" clId="{3C2A4BE2-CF98-44E4-90F2-E94C284B8C00}" dt="2020-06-17T10:14:28.622" v="3148" actId="20577"/>
          <ac:spMkLst>
            <pc:docMk/>
            <pc:sldMk cId="3286911153" sldId="287"/>
            <ac:spMk id="49155" creationId="{D354007A-39EA-443A-8E64-150723E95206}"/>
          </ac:spMkLst>
        </pc:spChg>
        <pc:spChg chg="mod">
          <ac:chgData name="Federico Cluni" userId="754e41aadaf4a8ea" providerId="LiveId" clId="{3C2A4BE2-CF98-44E4-90F2-E94C284B8C00}" dt="2020-06-18T06:54:08.878" v="8679" actId="114"/>
          <ac:spMkLst>
            <pc:docMk/>
            <pc:sldMk cId="3286911153" sldId="287"/>
            <ac:spMk id="49156" creationId="{6B1CEF43-8701-43B5-A0FF-2E0F4E6A20A0}"/>
          </ac:spMkLst>
        </pc:spChg>
      </pc:sldChg>
      <pc:sldChg chg="add del">
        <pc:chgData name="Federico Cluni" userId="754e41aadaf4a8ea" providerId="LiveId" clId="{3C2A4BE2-CF98-44E4-90F2-E94C284B8C00}" dt="2020-06-17T10:17:26.531" v="3255" actId="47"/>
        <pc:sldMkLst>
          <pc:docMk/>
          <pc:sldMk cId="0" sldId="288"/>
        </pc:sldMkLst>
      </pc:sldChg>
      <pc:sldChg chg="modSp add del mod">
        <pc:chgData name="Federico Cluni" userId="754e41aadaf4a8ea" providerId="LiveId" clId="{3C2A4BE2-CF98-44E4-90F2-E94C284B8C00}" dt="2020-06-17T13:55:05.431" v="6346" actId="2696"/>
        <pc:sldMkLst>
          <pc:docMk/>
          <pc:sldMk cId="0" sldId="289"/>
        </pc:sldMkLst>
        <pc:spChg chg="mod">
          <ac:chgData name="Federico Cluni" userId="754e41aadaf4a8ea" providerId="LiveId" clId="{3C2A4BE2-CF98-44E4-90F2-E94C284B8C00}" dt="2020-06-17T10:19:28.704" v="3487" actId="6549"/>
          <ac:spMkLst>
            <pc:docMk/>
            <pc:sldMk cId="0" sldId="289"/>
            <ac:spMk id="51203" creationId="{7038C185-D10E-4F27-A339-76B3C7E837C8}"/>
          </ac:spMkLst>
        </pc:spChg>
      </pc:sldChg>
      <pc:sldChg chg="add del">
        <pc:chgData name="Federico Cluni" userId="754e41aadaf4a8ea" providerId="LiveId" clId="{3C2A4BE2-CF98-44E4-90F2-E94C284B8C00}" dt="2020-06-17T14:26:14.126" v="7594" actId="47"/>
        <pc:sldMkLst>
          <pc:docMk/>
          <pc:sldMk cId="1649203960" sldId="289"/>
        </pc:sldMkLst>
      </pc:sldChg>
      <pc:sldChg chg="addSp delSp modSp add">
        <pc:chgData name="Federico Cluni" userId="754e41aadaf4a8ea" providerId="LiveId" clId="{3C2A4BE2-CF98-44E4-90F2-E94C284B8C00}" dt="2020-06-17T14:31:33.113" v="7821"/>
        <pc:sldMkLst>
          <pc:docMk/>
          <pc:sldMk cId="3077951468" sldId="290"/>
        </pc:sldMkLst>
        <pc:spChg chg="add mod">
          <ac:chgData name="Federico Cluni" userId="754e41aadaf4a8ea" providerId="LiveId" clId="{3C2A4BE2-CF98-44E4-90F2-E94C284B8C00}" dt="2020-06-17T14:31:33.113" v="7821"/>
          <ac:spMkLst>
            <pc:docMk/>
            <pc:sldMk cId="3077951468" sldId="290"/>
            <ac:spMk id="4" creationId="{8DF2BBCF-A139-4938-9EB5-DDE3C8350C05}"/>
          </ac:spMkLst>
        </pc:spChg>
        <pc:spChg chg="del">
          <ac:chgData name="Federico Cluni" userId="754e41aadaf4a8ea" providerId="LiveId" clId="{3C2A4BE2-CF98-44E4-90F2-E94C284B8C00}" dt="2020-06-17T14:31:32.726" v="7820" actId="478"/>
          <ac:spMkLst>
            <pc:docMk/>
            <pc:sldMk cId="3077951468" sldId="290"/>
            <ac:spMk id="52226" creationId="{C95518DE-5B6F-4A98-B5BE-048571D27422}"/>
          </ac:spMkLst>
        </pc:spChg>
        <pc:spChg chg="mod">
          <ac:chgData name="Federico Cluni" userId="754e41aadaf4a8ea" providerId="LiveId" clId="{3C2A4BE2-CF98-44E4-90F2-E94C284B8C00}" dt="2020-06-17T10:22:43.347" v="3867" actId="20577"/>
          <ac:spMkLst>
            <pc:docMk/>
            <pc:sldMk cId="3077951468" sldId="290"/>
            <ac:spMk id="52227" creationId="{99FBDFD0-1935-4371-B600-89F689A1C6E7}"/>
          </ac:spMkLst>
        </pc:spChg>
      </pc:sldChg>
      <pc:sldChg chg="addSp delSp modSp add mod">
        <pc:chgData name="Federico Cluni" userId="754e41aadaf4a8ea" providerId="LiveId" clId="{3C2A4BE2-CF98-44E4-90F2-E94C284B8C00}" dt="2020-06-17T14:33:40.580" v="7885" actId="207"/>
        <pc:sldMkLst>
          <pc:docMk/>
          <pc:sldMk cId="0" sldId="292"/>
        </pc:sldMkLst>
        <pc:spChg chg="add mod">
          <ac:chgData name="Federico Cluni" userId="754e41aadaf4a8ea" providerId="LiveId" clId="{3C2A4BE2-CF98-44E4-90F2-E94C284B8C00}" dt="2020-06-17T10:07:45.655" v="3073"/>
          <ac:spMkLst>
            <pc:docMk/>
            <pc:sldMk cId="0" sldId="292"/>
            <ac:spMk id="4" creationId="{0212A5E6-77DC-4FAA-98FA-9E9922E08B97}"/>
          </ac:spMkLst>
        </pc:spChg>
        <pc:spChg chg="del">
          <ac:chgData name="Federico Cluni" userId="754e41aadaf4a8ea" providerId="LiveId" clId="{3C2A4BE2-CF98-44E4-90F2-E94C284B8C00}" dt="2020-06-17T10:07:44.877" v="3072" actId="478"/>
          <ac:spMkLst>
            <pc:docMk/>
            <pc:sldMk cId="0" sldId="292"/>
            <ac:spMk id="46082" creationId="{3CB08C05-7392-4438-B9BB-8B4ABCEE2E55}"/>
          </ac:spMkLst>
        </pc:spChg>
        <pc:spChg chg="mod">
          <ac:chgData name="Federico Cluni" userId="754e41aadaf4a8ea" providerId="LiveId" clId="{3C2A4BE2-CF98-44E4-90F2-E94C284B8C00}" dt="2020-06-17T14:33:40.580" v="7885" actId="207"/>
          <ac:spMkLst>
            <pc:docMk/>
            <pc:sldMk cId="0" sldId="292"/>
            <ac:spMk id="46083" creationId="{4BD9E5AE-ABE3-4473-B116-4358611DB157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1165524876" sldId="29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8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9"/>
        </pc:sldMkLst>
      </pc:sldChg>
      <pc:sldChg chg="addSp delSp modSp add mod">
        <pc:chgData name="Federico Cluni" userId="754e41aadaf4a8ea" providerId="LiveId" clId="{3C2A4BE2-CF98-44E4-90F2-E94C284B8C00}" dt="2020-06-18T06:16:39.975" v="8594" actId="20577"/>
        <pc:sldMkLst>
          <pc:docMk/>
          <pc:sldMk cId="0" sldId="300"/>
        </pc:sldMkLst>
        <pc:spChg chg="del">
          <ac:chgData name="Federico Cluni" userId="754e41aadaf4a8ea" providerId="LiveId" clId="{3C2A4BE2-CF98-44E4-90F2-E94C284B8C00}" dt="2020-06-17T10:00:23.499" v="2714" actId="478"/>
          <ac:spMkLst>
            <pc:docMk/>
            <pc:sldMk cId="0" sldId="300"/>
            <ac:spMk id="2" creationId="{3EB24B92-A823-46D9-9AB9-161C11913CC4}"/>
          </ac:spMkLst>
        </pc:spChg>
        <pc:spChg chg="add mod">
          <ac:chgData name="Federico Cluni" userId="754e41aadaf4a8ea" providerId="LiveId" clId="{3C2A4BE2-CF98-44E4-90F2-E94C284B8C00}" dt="2020-06-18T06:16:39.975" v="8594" actId="20577"/>
          <ac:spMkLst>
            <pc:docMk/>
            <pc:sldMk cId="0" sldId="300"/>
            <ac:spMk id="4" creationId="{1757A113-2160-4A40-B67E-037908788499}"/>
          </ac:spMkLst>
        </pc:spChg>
        <pc:spChg chg="add mod">
          <ac:chgData name="Federico Cluni" userId="754e41aadaf4a8ea" providerId="LiveId" clId="{3C2A4BE2-CF98-44E4-90F2-E94C284B8C00}" dt="2020-06-17T10:07:50.252" v="3075"/>
          <ac:spMkLst>
            <pc:docMk/>
            <pc:sldMk cId="0" sldId="300"/>
            <ac:spMk id="5" creationId="{CE269B7B-35D4-4F12-99F4-3BD7A8757DE1}"/>
          </ac:spMkLst>
        </pc:spChg>
        <pc:spChg chg="del">
          <ac:chgData name="Federico Cluni" userId="754e41aadaf4a8ea" providerId="LiveId" clId="{3C2A4BE2-CF98-44E4-90F2-E94C284B8C00}" dt="2020-06-17T10:07:49.856" v="3074" actId="478"/>
          <ac:spMkLst>
            <pc:docMk/>
            <pc:sldMk cId="0" sldId="300"/>
            <ac:spMk id="47106" creationId="{00364813-5B13-443D-B937-A39AC47821E7}"/>
          </ac:spMkLst>
        </pc:spChg>
        <pc:spChg chg="mod">
          <ac:chgData name="Federico Cluni" userId="754e41aadaf4a8ea" providerId="LiveId" clId="{3C2A4BE2-CF98-44E4-90F2-E94C284B8C00}" dt="2020-06-17T14:33:54.246" v="7887" actId="207"/>
          <ac:spMkLst>
            <pc:docMk/>
            <pc:sldMk cId="0" sldId="300"/>
            <ac:spMk id="47107" creationId="{99C64C5A-F27B-4D5E-A469-247857D5FEFD}"/>
          </ac:spMkLst>
        </pc:spChg>
      </pc:sldChg>
      <pc:sldChg chg="addSp delSp modSp add del mod">
        <pc:chgData name="Federico Cluni" userId="754e41aadaf4a8ea" providerId="LiveId" clId="{3C2A4BE2-CF98-44E4-90F2-E94C284B8C00}" dt="2020-06-17T13:34:18.523" v="6075" actId="2696"/>
        <pc:sldMkLst>
          <pc:docMk/>
          <pc:sldMk cId="2909882934" sldId="301"/>
        </pc:sldMkLst>
        <pc:spChg chg="add mod">
          <ac:chgData name="Federico Cluni" userId="754e41aadaf4a8ea" providerId="LiveId" clId="{3C2A4BE2-CF98-44E4-90F2-E94C284B8C00}" dt="2020-06-17T10:07:16.867" v="3059"/>
          <ac:spMkLst>
            <pc:docMk/>
            <pc:sldMk cId="2909882934" sldId="301"/>
            <ac:spMk id="4" creationId="{3CF10B12-B102-46BE-AE13-25BDA808731C}"/>
          </ac:spMkLst>
        </pc:spChg>
        <pc:spChg chg="del">
          <ac:chgData name="Federico Cluni" userId="754e41aadaf4a8ea" providerId="LiveId" clId="{3C2A4BE2-CF98-44E4-90F2-E94C284B8C00}" dt="2020-06-17T10:07:16.463" v="3058" actId="478"/>
          <ac:spMkLst>
            <pc:docMk/>
            <pc:sldMk cId="2909882934" sldId="301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8.455" v="1221" actId="6549"/>
          <ac:spMkLst>
            <pc:docMk/>
            <pc:sldMk cId="2909882934" sldId="301"/>
            <ac:spMk id="39939" creationId="{141BD149-0FFB-40B5-96FB-BC7F0D8CD8D4}"/>
          </ac:spMkLst>
        </pc:spChg>
      </pc:sldChg>
      <pc:sldChg chg="addSp delSp modSp add mod">
        <pc:chgData name="Federico Cluni" userId="754e41aadaf4a8ea" providerId="LiveId" clId="{3C2A4BE2-CF98-44E4-90F2-E94C284B8C00}" dt="2020-06-17T14:33:15.669" v="7881" actId="207"/>
        <pc:sldMkLst>
          <pc:docMk/>
          <pc:sldMk cId="0" sldId="302"/>
        </pc:sldMkLst>
        <pc:spChg chg="add mod">
          <ac:chgData name="Federico Cluni" userId="754e41aadaf4a8ea" providerId="LiveId" clId="{3C2A4BE2-CF98-44E4-90F2-E94C284B8C00}" dt="2020-06-17T10:07:37.098" v="3069"/>
          <ac:spMkLst>
            <pc:docMk/>
            <pc:sldMk cId="0" sldId="302"/>
            <ac:spMk id="4" creationId="{0A22BD09-EF34-4B81-922F-414C35510B85}"/>
          </ac:spMkLst>
        </pc:spChg>
        <pc:spChg chg="del">
          <ac:chgData name="Federico Cluni" userId="754e41aadaf4a8ea" providerId="LiveId" clId="{3C2A4BE2-CF98-44E4-90F2-E94C284B8C00}" dt="2020-06-17T10:07:36.692" v="3068" actId="478"/>
          <ac:spMkLst>
            <pc:docMk/>
            <pc:sldMk cId="0" sldId="302"/>
            <ac:spMk id="44034" creationId="{0C7DFD8C-00BD-4103-A060-1F36E9A6E738}"/>
          </ac:spMkLst>
        </pc:spChg>
        <pc:spChg chg="mod">
          <ac:chgData name="Federico Cluni" userId="754e41aadaf4a8ea" providerId="LiveId" clId="{3C2A4BE2-CF98-44E4-90F2-E94C284B8C00}" dt="2020-06-17T14:33:15.669" v="7881" actId="207"/>
          <ac:spMkLst>
            <pc:docMk/>
            <pc:sldMk cId="0" sldId="302"/>
            <ac:spMk id="44035" creationId="{A9D92512-3529-405D-8C8E-F1A81D59CCCD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5"/>
        </pc:sldMkLst>
      </pc:sldChg>
      <pc:sldChg chg="modSp add mod modNotesTx">
        <pc:chgData name="Federico Cluni" userId="754e41aadaf4a8ea" providerId="LiveId" clId="{3C2A4BE2-CF98-44E4-90F2-E94C284B8C00}" dt="2020-06-18T10:37:18.064" v="8684" actId="20577"/>
        <pc:sldMkLst>
          <pc:docMk/>
          <pc:sldMk cId="0" sldId="306"/>
        </pc:sldMkLst>
        <pc:spChg chg="mod">
          <ac:chgData name="Federico Cluni" userId="754e41aadaf4a8ea" providerId="LiveId" clId="{3C2A4BE2-CF98-44E4-90F2-E94C284B8C00}" dt="2020-06-17T10:30:37.633" v="3872" actId="207"/>
          <ac:spMkLst>
            <pc:docMk/>
            <pc:sldMk cId="0" sldId="306"/>
            <ac:spMk id="53250" creationId="{18CD9BC8-C129-43D2-8128-06A814C2C5F5}"/>
          </ac:spMkLst>
        </pc:spChg>
        <pc:spChg chg="mod">
          <ac:chgData name="Federico Cluni" userId="754e41aadaf4a8ea" providerId="LiveId" clId="{3C2A4BE2-CF98-44E4-90F2-E94C284B8C00}" dt="2020-06-18T10:37:18.064" v="8684" actId="20577"/>
          <ac:spMkLst>
            <pc:docMk/>
            <pc:sldMk cId="0" sldId="306"/>
            <ac:spMk id="53251" creationId="{B32536A9-90A3-4A3F-AC07-594D85CB2542}"/>
          </ac:spMkLst>
        </pc:spChg>
      </pc:sldChg>
      <pc:sldChg chg="addSp delSp modSp add mod">
        <pc:chgData name="Federico Cluni" userId="754e41aadaf4a8ea" providerId="LiveId" clId="{3C2A4BE2-CF98-44E4-90F2-E94C284B8C00}" dt="2020-06-17T14:42:14.986" v="8144" actId="20577"/>
        <pc:sldMkLst>
          <pc:docMk/>
          <pc:sldMk cId="0" sldId="307"/>
        </pc:sldMkLst>
        <pc:spChg chg="add mod">
          <ac:chgData name="Federico Cluni" userId="754e41aadaf4a8ea" providerId="LiveId" clId="{3C2A4BE2-CF98-44E4-90F2-E94C284B8C00}" dt="2020-06-17T10:46:59.300" v="4741" actId="20577"/>
          <ac:spMkLst>
            <pc:docMk/>
            <pc:sldMk cId="0" sldId="307"/>
            <ac:spMk id="4" creationId="{EFBB445F-35AB-4EC1-B355-910AA8ACCC46}"/>
          </ac:spMkLst>
        </pc:spChg>
        <pc:spChg chg="del">
          <ac:chgData name="Federico Cluni" userId="754e41aadaf4a8ea" providerId="LiveId" clId="{3C2A4BE2-CF98-44E4-90F2-E94C284B8C00}" dt="2020-06-17T10:46:53.379" v="4726" actId="478"/>
          <ac:spMkLst>
            <pc:docMk/>
            <pc:sldMk cId="0" sldId="307"/>
            <ac:spMk id="54274" creationId="{529B81B0-8208-4B6F-8196-38094201D299}"/>
          </ac:spMkLst>
        </pc:spChg>
        <pc:spChg chg="mod">
          <ac:chgData name="Federico Cluni" userId="754e41aadaf4a8ea" providerId="LiveId" clId="{3C2A4BE2-CF98-44E4-90F2-E94C284B8C00}" dt="2020-06-17T14:42:14.986" v="8144" actId="20577"/>
          <ac:spMkLst>
            <pc:docMk/>
            <pc:sldMk cId="0" sldId="307"/>
            <ac:spMk id="54275" creationId="{90CF1CCD-6B1C-4856-8E13-E28A8438CA31}"/>
          </ac:spMkLst>
        </pc:spChg>
      </pc:sldChg>
      <pc:sldChg chg="addSp delSp modSp add mod">
        <pc:chgData name="Federico Cluni" userId="754e41aadaf4a8ea" providerId="LiveId" clId="{3C2A4BE2-CF98-44E4-90F2-E94C284B8C00}" dt="2020-06-18T10:50:07.739" v="8699" actId="6549"/>
        <pc:sldMkLst>
          <pc:docMk/>
          <pc:sldMk cId="0" sldId="308"/>
        </pc:sldMkLst>
        <pc:spChg chg="add mod">
          <ac:chgData name="Federico Cluni" userId="754e41aadaf4a8ea" providerId="LiveId" clId="{3C2A4BE2-CF98-44E4-90F2-E94C284B8C00}" dt="2020-06-17T10:47:40.596" v="4792"/>
          <ac:spMkLst>
            <pc:docMk/>
            <pc:sldMk cId="0" sldId="308"/>
            <ac:spMk id="5" creationId="{70FD258E-8675-4227-8E24-636C9B23E3DD}"/>
          </ac:spMkLst>
        </pc:spChg>
        <pc:spChg chg="del">
          <ac:chgData name="Federico Cluni" userId="754e41aadaf4a8ea" providerId="LiveId" clId="{3C2A4BE2-CF98-44E4-90F2-E94C284B8C00}" dt="2020-06-17T10:47:39.899" v="4791" actId="478"/>
          <ac:spMkLst>
            <pc:docMk/>
            <pc:sldMk cId="0" sldId="308"/>
            <ac:spMk id="55298" creationId="{DA952007-CA8B-47AF-871D-D8F0C5A08C3F}"/>
          </ac:spMkLst>
        </pc:spChg>
        <pc:spChg chg="mod">
          <ac:chgData name="Federico Cluni" userId="754e41aadaf4a8ea" providerId="LiveId" clId="{3C2A4BE2-CF98-44E4-90F2-E94C284B8C00}" dt="2020-06-18T10:50:07.739" v="8699" actId="6549"/>
          <ac:spMkLst>
            <pc:docMk/>
            <pc:sldMk cId="0" sldId="308"/>
            <ac:spMk id="55299" creationId="{CD15E60E-56BC-4EF8-940E-C5902B08B9BA}"/>
          </ac:spMkLst>
        </pc:spChg>
        <pc:spChg chg="mod">
          <ac:chgData name="Federico Cluni" userId="754e41aadaf4a8ea" providerId="LiveId" clId="{3C2A4BE2-CF98-44E4-90F2-E94C284B8C00}" dt="2020-06-17T10:49:23.220" v="4982" actId="20577"/>
          <ac:spMkLst>
            <pc:docMk/>
            <pc:sldMk cId="0" sldId="308"/>
            <ac:spMk id="55300" creationId="{F03F0B5F-2F75-4990-B08E-02B933201531}"/>
          </ac:spMkLst>
        </pc:spChg>
      </pc:sldChg>
      <pc:sldChg chg="addSp delSp modSp add mod">
        <pc:chgData name="Federico Cluni" userId="754e41aadaf4a8ea" providerId="LiveId" clId="{3C2A4BE2-CF98-44E4-90F2-E94C284B8C00}" dt="2020-06-17T14:36:06.950" v="7976" actId="207"/>
        <pc:sldMkLst>
          <pc:docMk/>
          <pc:sldMk cId="0" sldId="309"/>
        </pc:sldMkLst>
        <pc:spChg chg="add mod">
          <ac:chgData name="Federico Cluni" userId="754e41aadaf4a8ea" providerId="LiveId" clId="{3C2A4BE2-CF98-44E4-90F2-E94C284B8C00}" dt="2020-06-17T10:53:07.326" v="5012" actId="20577"/>
          <ac:spMkLst>
            <pc:docMk/>
            <pc:sldMk cId="0" sldId="309"/>
            <ac:spMk id="9" creationId="{B2D81CDC-6FD6-4F7F-9514-BCBF1AD2571A}"/>
          </ac:spMkLst>
        </pc:spChg>
        <pc:spChg chg="del">
          <ac:chgData name="Federico Cluni" userId="754e41aadaf4a8ea" providerId="LiveId" clId="{3C2A4BE2-CF98-44E4-90F2-E94C284B8C00}" dt="2020-06-17T10:52:58.220" v="4985" actId="478"/>
          <ac:spMkLst>
            <pc:docMk/>
            <pc:sldMk cId="0" sldId="309"/>
            <ac:spMk id="56322" creationId="{F3099BDC-9C8E-4740-BEA8-0853AA4BA9B3}"/>
          </ac:spMkLst>
        </pc:spChg>
        <pc:spChg chg="mod">
          <ac:chgData name="Federico Cluni" userId="754e41aadaf4a8ea" providerId="LiveId" clId="{3C2A4BE2-CF98-44E4-90F2-E94C284B8C00}" dt="2020-06-17T14:36:06.950" v="7976" actId="207"/>
          <ac:spMkLst>
            <pc:docMk/>
            <pc:sldMk cId="0" sldId="309"/>
            <ac:spMk id="56323" creationId="{F04628DC-64BE-4BB1-B0B0-9EF18EDB47AF}"/>
          </ac:spMkLst>
        </pc:spChg>
        <pc:spChg chg="del mod">
          <ac:chgData name="Federico Cluni" userId="754e41aadaf4a8ea" providerId="LiveId" clId="{3C2A4BE2-CF98-44E4-90F2-E94C284B8C00}" dt="2020-06-17T10:56:11.637" v="5168" actId="478"/>
          <ac:spMkLst>
            <pc:docMk/>
            <pc:sldMk cId="0" sldId="309"/>
            <ac:spMk id="56324" creationId="{1F1D5F53-3FF2-4FD8-80FD-067674727DA2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5" creationId="{0AF642C5-2755-4EBD-BE9D-C355124DCB79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6" creationId="{7683477A-8B88-4D5B-8D86-4891C55CF028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7" creationId="{175D6CC5-79E2-400B-9379-9C4627959354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8" creationId="{FB6EDBCC-9BF3-4B6E-AF3E-8BD3E82A9EA3}"/>
          </ac:spMkLst>
        </pc:spChg>
      </pc:sldChg>
      <pc:sldChg chg="addSp delSp modSp add mod">
        <pc:chgData name="Federico Cluni" userId="754e41aadaf4a8ea" providerId="LiveId" clId="{3C2A4BE2-CF98-44E4-90F2-E94C284B8C00}" dt="2020-06-17T14:36:18.951" v="7977" actId="207"/>
        <pc:sldMkLst>
          <pc:docMk/>
          <pc:sldMk cId="0" sldId="310"/>
        </pc:sldMkLst>
        <pc:spChg chg="add mod">
          <ac:chgData name="Federico Cluni" userId="754e41aadaf4a8ea" providerId="LiveId" clId="{3C2A4BE2-CF98-44E4-90F2-E94C284B8C00}" dt="2020-06-17T10:59:08.778" v="5265" actId="20577"/>
          <ac:spMkLst>
            <pc:docMk/>
            <pc:sldMk cId="0" sldId="310"/>
            <ac:spMk id="4" creationId="{8E81E1BE-0151-4B2B-8ED8-26EB841CE581}"/>
          </ac:spMkLst>
        </pc:spChg>
        <pc:spChg chg="del">
          <ac:chgData name="Federico Cluni" userId="754e41aadaf4a8ea" providerId="LiveId" clId="{3C2A4BE2-CF98-44E4-90F2-E94C284B8C00}" dt="2020-06-17T10:58:37.288" v="5249" actId="478"/>
          <ac:spMkLst>
            <pc:docMk/>
            <pc:sldMk cId="0" sldId="310"/>
            <ac:spMk id="57346" creationId="{5566956C-761F-40B1-9302-475E7D05A1D3}"/>
          </ac:spMkLst>
        </pc:spChg>
        <pc:spChg chg="mod">
          <ac:chgData name="Federico Cluni" userId="754e41aadaf4a8ea" providerId="LiveId" clId="{3C2A4BE2-CF98-44E4-90F2-E94C284B8C00}" dt="2020-06-17T14:36:18.951" v="797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Sp delSp modSp add mod">
        <pc:chgData name="Federico Cluni" userId="754e41aadaf4a8ea" providerId="LiveId" clId="{3C2A4BE2-CF98-44E4-90F2-E94C284B8C00}" dt="2020-06-18T06:12:21.951" v="8435" actId="20577"/>
        <pc:sldMkLst>
          <pc:docMk/>
          <pc:sldMk cId="0" sldId="311"/>
        </pc:sldMkLst>
        <pc:spChg chg="add mod">
          <ac:chgData name="Federico Cluni" userId="754e41aadaf4a8ea" providerId="LiveId" clId="{3C2A4BE2-CF98-44E4-90F2-E94C284B8C00}" dt="2020-06-17T13:10:06.906" v="5380" actId="20577"/>
          <ac:spMkLst>
            <pc:docMk/>
            <pc:sldMk cId="0" sldId="311"/>
            <ac:spMk id="4" creationId="{5CAFEFF0-0A7B-4E43-A252-786CA3938B88}"/>
          </ac:spMkLst>
        </pc:spChg>
        <pc:spChg chg="del">
          <ac:chgData name="Federico Cluni" userId="754e41aadaf4a8ea" providerId="LiveId" clId="{3C2A4BE2-CF98-44E4-90F2-E94C284B8C00}" dt="2020-06-17T13:10:02.138" v="5371" actId="478"/>
          <ac:spMkLst>
            <pc:docMk/>
            <pc:sldMk cId="0" sldId="311"/>
            <ac:spMk id="58370" creationId="{5AD84078-D536-4DB0-8E35-0C3288BD2CA1}"/>
          </ac:spMkLst>
        </pc:spChg>
        <pc:spChg chg="mod">
          <ac:chgData name="Federico Cluni" userId="754e41aadaf4a8ea" providerId="LiveId" clId="{3C2A4BE2-CF98-44E4-90F2-E94C284B8C00}" dt="2020-06-18T06:12:21.951" v="8435" actId="20577"/>
          <ac:spMkLst>
            <pc:docMk/>
            <pc:sldMk cId="0" sldId="311"/>
            <ac:spMk id="58371" creationId="{7D14B1CE-538B-4A79-BFD0-D54055953175}"/>
          </ac:spMkLst>
        </pc:spChg>
      </pc:sldChg>
      <pc:sldChg chg="addSp delSp modSp add mod">
        <pc:chgData name="Federico Cluni" userId="754e41aadaf4a8ea" providerId="LiveId" clId="{3C2A4BE2-CF98-44E4-90F2-E94C284B8C00}" dt="2020-06-17T14:36:31.213" v="7979" actId="207"/>
        <pc:sldMkLst>
          <pc:docMk/>
          <pc:sldMk cId="0" sldId="312"/>
        </pc:sldMkLst>
        <pc:spChg chg="add mod">
          <ac:chgData name="Federico Cluni" userId="754e41aadaf4a8ea" providerId="LiveId" clId="{3C2A4BE2-CF98-44E4-90F2-E94C284B8C00}" dt="2020-06-17T13:14:18.895" v="5512" actId="20577"/>
          <ac:spMkLst>
            <pc:docMk/>
            <pc:sldMk cId="0" sldId="312"/>
            <ac:spMk id="4" creationId="{1D0568E1-C7A9-4922-A2AF-0ADF6B31744E}"/>
          </ac:spMkLst>
        </pc:spChg>
        <pc:spChg chg="add mod">
          <ac:chgData name="Federico Cluni" userId="754e41aadaf4a8ea" providerId="LiveId" clId="{3C2A4BE2-CF98-44E4-90F2-E94C284B8C00}" dt="2020-06-17T13:14:59.316" v="5568" actId="1076"/>
          <ac:spMkLst>
            <pc:docMk/>
            <pc:sldMk cId="0" sldId="312"/>
            <ac:spMk id="5" creationId="{DDDF1180-733F-4A60-BDF4-8A026584591C}"/>
          </ac:spMkLst>
        </pc:spChg>
        <pc:spChg chg="del">
          <ac:chgData name="Federico Cluni" userId="754e41aadaf4a8ea" providerId="LiveId" clId="{3C2A4BE2-CF98-44E4-90F2-E94C284B8C00}" dt="2020-06-17T13:11:15.098" v="5471" actId="478"/>
          <ac:spMkLst>
            <pc:docMk/>
            <pc:sldMk cId="0" sldId="312"/>
            <ac:spMk id="59394" creationId="{F8A0612B-FB0A-4366-B4F0-E2893FB967B2}"/>
          </ac:spMkLst>
        </pc:spChg>
        <pc:spChg chg="mod">
          <ac:chgData name="Federico Cluni" userId="754e41aadaf4a8ea" providerId="LiveId" clId="{3C2A4BE2-CF98-44E4-90F2-E94C284B8C00}" dt="2020-06-17T14:36:31.213" v="7979" actId="207"/>
          <ac:spMkLst>
            <pc:docMk/>
            <pc:sldMk cId="0" sldId="312"/>
            <ac:spMk id="59395" creationId="{188C0C7E-B87C-45A0-B1AE-EE834A7A5042}"/>
          </ac:spMkLst>
        </pc:spChg>
      </pc:sldChg>
      <pc:sldChg chg="addSp delSp modSp add mod">
        <pc:chgData name="Federico Cluni" userId="754e41aadaf4a8ea" providerId="LiveId" clId="{3C2A4BE2-CF98-44E4-90F2-E94C284B8C00}" dt="2020-06-17T14:47:27.685" v="8153" actId="20577"/>
        <pc:sldMkLst>
          <pc:docMk/>
          <pc:sldMk cId="0" sldId="313"/>
        </pc:sldMkLst>
        <pc:spChg chg="add mod">
          <ac:chgData name="Federico Cluni" userId="754e41aadaf4a8ea" providerId="LiveId" clId="{3C2A4BE2-CF98-44E4-90F2-E94C284B8C00}" dt="2020-06-17T13:15:17.978" v="5574" actId="20577"/>
          <ac:spMkLst>
            <pc:docMk/>
            <pc:sldMk cId="0" sldId="313"/>
            <ac:spMk id="4" creationId="{753B658E-4C5B-49B9-88CD-5D1178CB9FE9}"/>
          </ac:spMkLst>
        </pc:spChg>
        <pc:spChg chg="del">
          <ac:chgData name="Federico Cluni" userId="754e41aadaf4a8ea" providerId="LiveId" clId="{3C2A4BE2-CF98-44E4-90F2-E94C284B8C00}" dt="2020-06-17T13:15:12.321" v="5569" actId="478"/>
          <ac:spMkLst>
            <pc:docMk/>
            <pc:sldMk cId="0" sldId="313"/>
            <ac:spMk id="60418" creationId="{CD253A1F-35E2-40B4-B887-C6E518C85299}"/>
          </ac:spMkLst>
        </pc:spChg>
        <pc:spChg chg="mod">
          <ac:chgData name="Federico Cluni" userId="754e41aadaf4a8ea" providerId="LiveId" clId="{3C2A4BE2-CF98-44E4-90F2-E94C284B8C00}" dt="2020-06-17T14:47:27.685" v="8153" actId="20577"/>
          <ac:spMkLst>
            <pc:docMk/>
            <pc:sldMk cId="0" sldId="313"/>
            <ac:spMk id="60419" creationId="{1DCB188F-CBF2-4118-B7D2-2063D15CE157}"/>
          </ac:spMkLst>
        </pc:spChg>
      </pc:sldChg>
      <pc:sldChg chg="addSp delSp modSp add mod ord">
        <pc:chgData name="Federico Cluni" userId="754e41aadaf4a8ea" providerId="LiveId" clId="{3C2A4BE2-CF98-44E4-90F2-E94C284B8C00}" dt="2020-06-17T14:35:24.092" v="7973" actId="20577"/>
        <pc:sldMkLst>
          <pc:docMk/>
          <pc:sldMk cId="0" sldId="314"/>
        </pc:sldMkLst>
        <pc:spChg chg="mod">
          <ac:chgData name="Federico Cluni" userId="754e41aadaf4a8ea" providerId="LiveId" clId="{3C2A4BE2-CF98-44E4-90F2-E94C284B8C00}" dt="2020-06-17T10:05:45.402" v="3038" actId="20577"/>
          <ac:spMkLst>
            <pc:docMk/>
            <pc:sldMk cId="0" sldId="314"/>
            <ac:spMk id="2" creationId="{C7CE77D6-3A10-4EC5-A503-E0E6006B57A1}"/>
          </ac:spMkLst>
        </pc:spChg>
        <pc:spChg chg="add mod">
          <ac:chgData name="Federico Cluni" userId="754e41aadaf4a8ea" providerId="LiveId" clId="{3C2A4BE2-CF98-44E4-90F2-E94C284B8C00}" dt="2020-06-17T10:07:55.214" v="3077"/>
          <ac:spMkLst>
            <pc:docMk/>
            <pc:sldMk cId="0" sldId="314"/>
            <ac:spMk id="7" creationId="{FCCB3D06-8CFD-4DB6-BE00-2434CEF1892A}"/>
          </ac:spMkLst>
        </pc:spChg>
        <pc:spChg chg="mod">
          <ac:chgData name="Federico Cluni" userId="754e41aadaf4a8ea" providerId="LiveId" clId="{3C2A4BE2-CF98-44E4-90F2-E94C284B8C00}" dt="2020-06-17T14:35:24.092" v="7973" actId="20577"/>
          <ac:spMkLst>
            <pc:docMk/>
            <pc:sldMk cId="0" sldId="314"/>
            <ac:spMk id="46083" creationId="{6ACC68DE-8CF4-432B-B0F9-A6F80B875381}"/>
          </ac:spMkLst>
        </pc:spChg>
        <pc:spChg chg="del">
          <ac:chgData name="Federico Cluni" userId="754e41aadaf4a8ea" providerId="LiveId" clId="{3C2A4BE2-CF98-44E4-90F2-E94C284B8C00}" dt="2020-06-17T10:07:54.838" v="3076" actId="478"/>
          <ac:spMkLst>
            <pc:docMk/>
            <pc:sldMk cId="0" sldId="314"/>
            <ac:spMk id="48130" creationId="{4F3D2287-1109-450D-A21C-C43EFA756FA6}"/>
          </ac:spMkLst>
        </pc:spChg>
        <pc:spChg chg="mod">
          <ac:chgData name="Federico Cluni" userId="754e41aadaf4a8ea" providerId="LiveId" clId="{3C2A4BE2-CF98-44E4-90F2-E94C284B8C00}" dt="2020-06-17T10:05:49.911" v="3040" actId="20577"/>
          <ac:spMkLst>
            <pc:docMk/>
            <pc:sldMk cId="0" sldId="314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06:03.373" v="3055" actId="20577"/>
          <ac:spMkLst>
            <pc:docMk/>
            <pc:sldMk cId="0" sldId="314"/>
            <ac:spMk id="48134" creationId="{774AE6C6-4588-4333-AB3D-72CBCBC40EC5}"/>
          </ac:spMkLst>
        </pc:spChg>
      </pc:sldChg>
      <pc:sldChg chg="addSp delSp modSp add del mod modNotesTx">
        <pc:chgData name="Federico Cluni" userId="754e41aadaf4a8ea" providerId="LiveId" clId="{3C2A4BE2-CF98-44E4-90F2-E94C284B8C00}" dt="2020-06-17T13:34:18.523" v="6075" actId="2696"/>
        <pc:sldMkLst>
          <pc:docMk/>
          <pc:sldMk cId="3167600321" sldId="315"/>
        </pc:sldMkLst>
        <pc:spChg chg="add mod">
          <ac:chgData name="Federico Cluni" userId="754e41aadaf4a8ea" providerId="LiveId" clId="{3C2A4BE2-CF98-44E4-90F2-E94C284B8C00}" dt="2020-06-17T10:07:21.277" v="3061"/>
          <ac:spMkLst>
            <pc:docMk/>
            <pc:sldMk cId="3167600321" sldId="315"/>
            <ac:spMk id="4" creationId="{E00B9A0C-DD66-4C5A-830E-EEEC9189156B}"/>
          </ac:spMkLst>
        </pc:spChg>
        <pc:spChg chg="del">
          <ac:chgData name="Federico Cluni" userId="754e41aadaf4a8ea" providerId="LiveId" clId="{3C2A4BE2-CF98-44E4-90F2-E94C284B8C00}" dt="2020-06-17T10:07:20.866" v="3060" actId="478"/>
          <ac:spMkLst>
            <pc:docMk/>
            <pc:sldMk cId="3167600321" sldId="315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1.325" v="1220" actId="6549"/>
          <ac:spMkLst>
            <pc:docMk/>
            <pc:sldMk cId="3167600321" sldId="315"/>
            <ac:spMk id="39939" creationId="{141BD149-0FFB-40B5-96FB-BC7F0D8CD8D4}"/>
          </ac:spMkLst>
        </pc:spChg>
      </pc:sldChg>
      <pc:sldChg chg="addSp modSp add mod">
        <pc:chgData name="Federico Cluni" userId="754e41aadaf4a8ea" providerId="LiveId" clId="{3C2A4BE2-CF98-44E4-90F2-E94C284B8C00}" dt="2020-06-17T15:05:13.088" v="8246" actId="1076"/>
        <pc:sldMkLst>
          <pc:docMk/>
          <pc:sldMk cId="3640886085" sldId="315"/>
        </pc:sldMkLst>
        <pc:spChg chg="mod">
          <ac:chgData name="Federico Cluni" userId="754e41aadaf4a8ea" providerId="LiveId" clId="{3C2A4BE2-CF98-44E4-90F2-E94C284B8C00}" dt="2020-06-17T15:04:39.449" v="8239" actId="20577"/>
          <ac:spMkLst>
            <pc:docMk/>
            <pc:sldMk cId="3640886085" sldId="315"/>
            <ac:spMk id="39939" creationId="{141BD149-0FFB-40B5-96FB-BC7F0D8CD8D4}"/>
          </ac:spMkLst>
        </pc:spChg>
        <pc:picChg chg="add mod">
          <ac:chgData name="Federico Cluni" userId="754e41aadaf4a8ea" providerId="LiveId" clId="{3C2A4BE2-CF98-44E4-90F2-E94C284B8C00}" dt="2020-06-17T15:05:13.088" v="8246" actId="1076"/>
          <ac:picMkLst>
            <pc:docMk/>
            <pc:sldMk cId="3640886085" sldId="315"/>
            <ac:picMk id="3" creationId="{065CDF21-4126-4A6D-962A-76791542F169}"/>
          </ac:picMkLst>
        </pc:pic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3826106657" sldId="315"/>
        </pc:sldMkLst>
      </pc:sldChg>
      <pc:sldChg chg="addSp delSp modSp add mod">
        <pc:chgData name="Federico Cluni" userId="754e41aadaf4a8ea" providerId="LiveId" clId="{3C2A4BE2-CF98-44E4-90F2-E94C284B8C00}" dt="2020-06-17T14:31:54.339" v="7867" actId="313"/>
        <pc:sldMkLst>
          <pc:docMk/>
          <pc:sldMk cId="0" sldId="316"/>
        </pc:sldMkLst>
        <pc:spChg chg="add mod">
          <ac:chgData name="Federico Cluni" userId="754e41aadaf4a8ea" providerId="LiveId" clId="{3C2A4BE2-CF98-44E4-90F2-E94C284B8C00}" dt="2020-06-17T14:31:54.339" v="7867" actId="313"/>
          <ac:spMkLst>
            <pc:docMk/>
            <pc:sldMk cId="0" sldId="316"/>
            <ac:spMk id="6" creationId="{C2C1527B-4E35-485A-8915-3A2C3E67154C}"/>
          </ac:spMkLst>
        </pc:spChg>
        <pc:spChg chg="del">
          <ac:chgData name="Federico Cluni" userId="754e41aadaf4a8ea" providerId="LiveId" clId="{3C2A4BE2-CF98-44E4-90F2-E94C284B8C00}" dt="2020-06-17T14:31:37.082" v="7822" actId="478"/>
          <ac:spMkLst>
            <pc:docMk/>
            <pc:sldMk cId="0" sldId="316"/>
            <ac:spMk id="3074" creationId="{DC57F949-65B7-43E5-9AF4-BAE42EFC222B}"/>
          </ac:spMkLst>
        </pc:spChg>
        <pc:spChg chg="mod">
          <ac:chgData name="Federico Cluni" userId="754e41aadaf4a8ea" providerId="LiveId" clId="{3C2A4BE2-CF98-44E4-90F2-E94C284B8C00}" dt="2020-06-17T14:31:39.859" v="7824" actId="20577"/>
          <ac:spMkLst>
            <pc:docMk/>
            <pc:sldMk cId="0" sldId="316"/>
            <ac:spMk id="3075" creationId="{89F30D77-6E3A-4C72-95DE-B0519E83D042}"/>
          </ac:spMkLst>
        </pc:spChg>
        <pc:spChg chg="del">
          <ac:chgData name="Federico Cluni" userId="754e41aadaf4a8ea" providerId="LiveId" clId="{3C2A4BE2-CF98-44E4-90F2-E94C284B8C00}" dt="2020-06-17T14:07:26.253" v="6589" actId="478"/>
          <ac:spMkLst>
            <pc:docMk/>
            <pc:sldMk cId="0" sldId="316"/>
            <ac:spMk id="3076" creationId="{5415C968-111A-429B-8BE3-3029705925B2}"/>
          </ac:spMkLst>
        </pc:spChg>
        <pc:spChg chg="mod">
          <ac:chgData name="Federico Cluni" userId="754e41aadaf4a8ea" providerId="LiveId" clId="{3C2A4BE2-CF98-44E4-90F2-E94C284B8C00}" dt="2020-06-17T14:07:56.382" v="6648" actId="1076"/>
          <ac:spMkLst>
            <pc:docMk/>
            <pc:sldMk cId="0" sldId="316"/>
            <ac:spMk id="3077" creationId="{D472E0EA-BF4C-4778-A556-93A63E17C952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2150309443" sldId="316"/>
        </pc:sldMkLst>
      </pc:sldChg>
      <pc:sldChg chg="addSp delSp modSp add mod">
        <pc:chgData name="Federico Cluni" userId="754e41aadaf4a8ea" providerId="LiveId" clId="{3C2A4BE2-CF98-44E4-90F2-E94C284B8C00}" dt="2020-06-23T08:02:36.999" v="8701" actId="20577"/>
        <pc:sldMkLst>
          <pc:docMk/>
          <pc:sldMk cId="0" sldId="317"/>
        </pc:sldMkLst>
        <pc:spChg chg="add mod">
          <ac:chgData name="Federico Cluni" userId="754e41aadaf4a8ea" providerId="LiveId" clId="{3C2A4BE2-CF98-44E4-90F2-E94C284B8C00}" dt="2020-06-17T14:15:47.063" v="6939" actId="14100"/>
          <ac:spMkLst>
            <pc:docMk/>
            <pc:sldMk cId="0" sldId="317"/>
            <ac:spMk id="2" creationId="{825055C3-849E-46D1-84BF-69C034990B4A}"/>
          </ac:spMkLst>
        </pc:spChg>
        <pc:spChg chg="add mod">
          <ac:chgData name="Federico Cluni" userId="754e41aadaf4a8ea" providerId="LiveId" clId="{3C2A4BE2-CF98-44E4-90F2-E94C284B8C00}" dt="2020-06-17T14:31:59.976" v="7869"/>
          <ac:spMkLst>
            <pc:docMk/>
            <pc:sldMk cId="0" sldId="317"/>
            <ac:spMk id="6" creationId="{F9C7C76A-0F1F-436D-A67D-4F2ABCC895C0}"/>
          </ac:spMkLst>
        </pc:spChg>
        <pc:spChg chg="del">
          <ac:chgData name="Federico Cluni" userId="754e41aadaf4a8ea" providerId="LiveId" clId="{3C2A4BE2-CF98-44E4-90F2-E94C284B8C00}" dt="2020-06-17T14:31:59.539" v="7868" actId="478"/>
          <ac:spMkLst>
            <pc:docMk/>
            <pc:sldMk cId="0" sldId="317"/>
            <ac:spMk id="4098" creationId="{32EF5F9D-635A-459B-AC1F-41D74B500DD0}"/>
          </ac:spMkLst>
        </pc:spChg>
        <pc:spChg chg="mod">
          <ac:chgData name="Federico Cluni" userId="754e41aadaf4a8ea" providerId="LiveId" clId="{3C2A4BE2-CF98-44E4-90F2-E94C284B8C00}" dt="2020-06-23T08:02:36.999" v="8701" actId="20577"/>
          <ac:spMkLst>
            <pc:docMk/>
            <pc:sldMk cId="0" sldId="317"/>
            <ac:spMk id="4099" creationId="{8FE567D3-B3AF-46B5-93DF-9AA3822D885E}"/>
          </ac:spMkLst>
        </pc:spChg>
        <pc:spChg chg="del">
          <ac:chgData name="Federico Cluni" userId="754e41aadaf4a8ea" providerId="LiveId" clId="{3C2A4BE2-CF98-44E4-90F2-E94C284B8C00}" dt="2020-06-17T14:13:10.378" v="6809" actId="478"/>
          <ac:spMkLst>
            <pc:docMk/>
            <pc:sldMk cId="0" sldId="317"/>
            <ac:spMk id="4100" creationId="{3BAAF17F-35BE-44AB-B6A5-3E0D3ABC5FAD}"/>
          </ac:spMkLst>
        </pc:spChg>
      </pc:sldChg>
      <pc:sldChg chg="addSp delSp modSp add mod">
        <pc:chgData name="Federico Cluni" userId="754e41aadaf4a8ea" providerId="LiveId" clId="{3C2A4BE2-CF98-44E4-90F2-E94C284B8C00}" dt="2020-06-17T14:32:04.122" v="7871"/>
        <pc:sldMkLst>
          <pc:docMk/>
          <pc:sldMk cId="0" sldId="318"/>
        </pc:sldMkLst>
        <pc:spChg chg="add mod">
          <ac:chgData name="Federico Cluni" userId="754e41aadaf4a8ea" providerId="LiveId" clId="{3C2A4BE2-CF98-44E4-90F2-E94C284B8C00}" dt="2020-06-17T14:32:04.122" v="7871"/>
          <ac:spMkLst>
            <pc:docMk/>
            <pc:sldMk cId="0" sldId="318"/>
            <ac:spMk id="4" creationId="{160FC093-5872-4A45-97A1-1D88D2489D2E}"/>
          </ac:spMkLst>
        </pc:spChg>
        <pc:spChg chg="del">
          <ac:chgData name="Federico Cluni" userId="754e41aadaf4a8ea" providerId="LiveId" clId="{3C2A4BE2-CF98-44E4-90F2-E94C284B8C00}" dt="2020-06-17T14:32:03.732" v="7870" actId="478"/>
          <ac:spMkLst>
            <pc:docMk/>
            <pc:sldMk cId="0" sldId="318"/>
            <ac:spMk id="5122" creationId="{334D18F2-A6F4-4175-986B-11F3ACA86055}"/>
          </ac:spMkLst>
        </pc:spChg>
        <pc:spChg chg="mod">
          <ac:chgData name="Federico Cluni" userId="754e41aadaf4a8ea" providerId="LiveId" clId="{3C2A4BE2-CF98-44E4-90F2-E94C284B8C00}" dt="2020-06-17T14:19:03.356" v="7099" actId="20577"/>
          <ac:spMkLst>
            <pc:docMk/>
            <pc:sldMk cId="0" sldId="318"/>
            <ac:spMk id="5123" creationId="{BDAFBA14-00C1-46D1-A857-BA87C4CCFCEE}"/>
          </ac:spMkLst>
        </pc:spChg>
      </pc:sldChg>
      <pc:sldChg chg="addSp delSp modSp add mod">
        <pc:chgData name="Federico Cluni" userId="754e41aadaf4a8ea" providerId="LiveId" clId="{3C2A4BE2-CF98-44E4-90F2-E94C284B8C00}" dt="2020-06-17T14:32:08.066" v="7873"/>
        <pc:sldMkLst>
          <pc:docMk/>
          <pc:sldMk cId="0" sldId="319"/>
        </pc:sldMkLst>
        <pc:spChg chg="add mod">
          <ac:chgData name="Federico Cluni" userId="754e41aadaf4a8ea" providerId="LiveId" clId="{3C2A4BE2-CF98-44E4-90F2-E94C284B8C00}" dt="2020-06-17T14:32:08.066" v="7873"/>
          <ac:spMkLst>
            <pc:docMk/>
            <pc:sldMk cId="0" sldId="319"/>
            <ac:spMk id="4" creationId="{213F7448-B61C-4948-9995-F838107C89BE}"/>
          </ac:spMkLst>
        </pc:spChg>
        <pc:spChg chg="mod">
          <ac:chgData name="Federico Cluni" userId="754e41aadaf4a8ea" providerId="LiveId" clId="{3C2A4BE2-CF98-44E4-90F2-E94C284B8C00}" dt="2020-06-17T14:22:39.280" v="7439" actId="6549"/>
          <ac:spMkLst>
            <pc:docMk/>
            <pc:sldMk cId="0" sldId="319"/>
            <ac:spMk id="6146" creationId="{933073BA-9C1F-4630-9489-E9D03284E331}"/>
          </ac:spMkLst>
        </pc:spChg>
        <pc:spChg chg="del">
          <ac:chgData name="Federico Cluni" userId="754e41aadaf4a8ea" providerId="LiveId" clId="{3C2A4BE2-CF98-44E4-90F2-E94C284B8C00}" dt="2020-06-17T14:32:07.674" v="7872" actId="478"/>
          <ac:spMkLst>
            <pc:docMk/>
            <pc:sldMk cId="0" sldId="319"/>
            <ac:spMk id="6147" creationId="{9773D900-751E-4FA4-A82F-F16A27C0A4BB}"/>
          </ac:spMkLst>
        </pc:spChg>
      </pc:sldChg>
      <pc:sldChg chg="addSp delSp modSp add mod">
        <pc:chgData name="Federico Cluni" userId="754e41aadaf4a8ea" providerId="LiveId" clId="{3C2A4BE2-CF98-44E4-90F2-E94C284B8C00}" dt="2020-06-17T14:32:14.823" v="7875"/>
        <pc:sldMkLst>
          <pc:docMk/>
          <pc:sldMk cId="0" sldId="320"/>
        </pc:sldMkLst>
        <pc:spChg chg="add del mod">
          <ac:chgData name="Federico Cluni" userId="754e41aadaf4a8ea" providerId="LiveId" clId="{3C2A4BE2-CF98-44E4-90F2-E94C284B8C00}" dt="2020-06-17T14:30:46.499" v="7812"/>
          <ac:spMkLst>
            <pc:docMk/>
            <pc:sldMk cId="0" sldId="320"/>
            <ac:spMk id="2" creationId="{7D7D9A61-73DB-4E60-9DCD-20834C6325FB}"/>
          </ac:spMkLst>
        </pc:spChg>
        <pc:spChg chg="add mod">
          <ac:chgData name="Federico Cluni" userId="754e41aadaf4a8ea" providerId="LiveId" clId="{3C2A4BE2-CF98-44E4-90F2-E94C284B8C00}" dt="2020-06-17T14:31:02.196" v="7815" actId="1076"/>
          <ac:spMkLst>
            <pc:docMk/>
            <pc:sldMk cId="0" sldId="320"/>
            <ac:spMk id="14" creationId="{0BD208A3-DACD-488A-B03A-008E30E7807E}"/>
          </ac:spMkLst>
        </pc:spChg>
        <pc:spChg chg="add mod">
          <ac:chgData name="Federico Cluni" userId="754e41aadaf4a8ea" providerId="LiveId" clId="{3C2A4BE2-CF98-44E4-90F2-E94C284B8C00}" dt="2020-06-17T14:32:14.823" v="7875"/>
          <ac:spMkLst>
            <pc:docMk/>
            <pc:sldMk cId="0" sldId="320"/>
            <ac:spMk id="15" creationId="{410238A7-E645-49F5-8B6A-62D378DB6534}"/>
          </ac:spMkLst>
        </pc:spChg>
        <pc:spChg chg="mod">
          <ac:chgData name="Federico Cluni" userId="754e41aadaf4a8ea" providerId="LiveId" clId="{3C2A4BE2-CF98-44E4-90F2-E94C284B8C00}" dt="2020-06-17T14:29:50.754" v="7784" actId="6549"/>
          <ac:spMkLst>
            <pc:docMk/>
            <pc:sldMk cId="0" sldId="320"/>
            <ac:spMk id="7170" creationId="{74B85464-72B9-4C35-A7B9-DE595F7A850C}"/>
          </ac:spMkLst>
        </pc:spChg>
        <pc:spChg chg="del">
          <ac:chgData name="Federico Cluni" userId="754e41aadaf4a8ea" providerId="LiveId" clId="{3C2A4BE2-CF98-44E4-90F2-E94C284B8C00}" dt="2020-06-17T14:32:14.485" v="7874" actId="478"/>
          <ac:spMkLst>
            <pc:docMk/>
            <pc:sldMk cId="0" sldId="320"/>
            <ac:spMk id="7171" creationId="{11FA8F94-78C1-4083-87F2-4D7C0BB27068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2" creationId="{EBC9A981-8E8A-4F37-8455-B0FFF0DAE65A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3" creationId="{A6361171-7144-4EA8-B83E-3DE6185B2B16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4" creationId="{7AC3BD99-BAFD-4006-B461-E27960D04A94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5" creationId="{C71CB869-9477-4389-AAA5-FD923FDC2CBF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6" creationId="{59F2C932-02FF-4FE9-B100-A099075A2DEC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7" creationId="{6E3CA91D-804A-453F-A69A-2A7BED1CEB47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8" creationId="{484E4262-67F8-49BD-9173-9E4AC03AF8FE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9" creationId="{E066E321-6221-4F08-A07F-94518DAF0760}"/>
          </ac:spMkLst>
        </pc:spChg>
        <pc:spChg chg="mod">
          <ac:chgData name="Federico Cluni" userId="754e41aadaf4a8ea" providerId="LiveId" clId="{3C2A4BE2-CF98-44E4-90F2-E94C284B8C00}" dt="2020-06-17T14:30:10.536" v="7797" actId="1035"/>
          <ac:spMkLst>
            <pc:docMk/>
            <pc:sldMk cId="0" sldId="320"/>
            <ac:spMk id="7180" creationId="{AFAF10AE-711B-458E-A043-EDAA912AD2A2}"/>
          </ac:spMkLst>
        </pc:spChg>
      </pc:sldChg>
      <pc:sldChg chg="delSp modSp add del mod">
        <pc:chgData name="Federico Cluni" userId="754e41aadaf4a8ea" providerId="LiveId" clId="{3C2A4BE2-CF98-44E4-90F2-E94C284B8C00}" dt="2020-06-17T14:31:10.803" v="7816" actId="47"/>
        <pc:sldMkLst>
          <pc:docMk/>
          <pc:sldMk cId="0" sldId="321"/>
        </pc:sldMkLst>
        <pc:spChg chg="mod">
          <ac:chgData name="Federico Cluni" userId="754e41aadaf4a8ea" providerId="LiveId" clId="{3C2A4BE2-CF98-44E4-90F2-E94C284B8C00}" dt="2020-06-17T14:30:41.465" v="7810" actId="313"/>
          <ac:spMkLst>
            <pc:docMk/>
            <pc:sldMk cId="0" sldId="321"/>
            <ac:spMk id="8194" creationId="{FD2CEC1C-1742-4346-906D-AC060BB614DC}"/>
          </ac:spMkLst>
        </pc:spChg>
        <pc:spChg chg="mod">
          <ac:chgData name="Federico Cluni" userId="754e41aadaf4a8ea" providerId="LiveId" clId="{3C2A4BE2-CF98-44E4-90F2-E94C284B8C00}" dt="2020-06-17T14:30:38.684" v="7809" actId="14100"/>
          <ac:spMkLst>
            <pc:docMk/>
            <pc:sldMk cId="0" sldId="321"/>
            <ac:spMk id="8195" creationId="{1DF8155E-34B0-4386-8DAC-A4ABC3A85FA3}"/>
          </ac:spMkLst>
        </pc:spChg>
        <pc:spChg chg="del">
          <ac:chgData name="Federico Cluni" userId="754e41aadaf4a8ea" providerId="LiveId" clId="{3C2A4BE2-CF98-44E4-90F2-E94C284B8C00}" dt="2020-06-17T14:30:26.457" v="7807" actId="478"/>
          <ac:spMkLst>
            <pc:docMk/>
            <pc:sldMk cId="0" sldId="321"/>
            <ac:spMk id="8197" creationId="{2434BD2C-6EA7-48E5-B689-89E89F0638E5}"/>
          </ac:spMkLst>
        </pc:spChg>
        <pc:spChg chg="del">
          <ac:chgData name="Federico Cluni" userId="754e41aadaf4a8ea" providerId="LiveId" clId="{3C2A4BE2-CF98-44E4-90F2-E94C284B8C00}" dt="2020-06-17T14:30:27.777" v="7808" actId="478"/>
          <ac:spMkLst>
            <pc:docMk/>
            <pc:sldMk cId="0" sldId="321"/>
            <ac:spMk id="8199" creationId="{6C10D1F5-831E-42CA-A88C-8296C9EF977F}"/>
          </ac:spMkLst>
        </pc:spChg>
        <pc:grpChg chg="del">
          <ac:chgData name="Federico Cluni" userId="754e41aadaf4a8ea" providerId="LiveId" clId="{3C2A4BE2-CF98-44E4-90F2-E94C284B8C00}" dt="2020-06-17T14:30:22.967" v="7805" actId="478"/>
          <ac:grpSpMkLst>
            <pc:docMk/>
            <pc:sldMk cId="0" sldId="321"/>
            <ac:grpSpMk id="8196" creationId="{4594EFAA-BCFD-4B83-8565-30756103D053}"/>
          </ac:grpSpMkLst>
        </pc:grpChg>
        <pc:grpChg chg="del">
          <ac:chgData name="Federico Cluni" userId="754e41aadaf4a8ea" providerId="LiveId" clId="{3C2A4BE2-CF98-44E4-90F2-E94C284B8C00}" dt="2020-06-17T14:30:23.611" v="7806" actId="478"/>
          <ac:grpSpMkLst>
            <pc:docMk/>
            <pc:sldMk cId="0" sldId="321"/>
            <ac:grpSpMk id="8198" creationId="{8D5864E0-E7ED-4D62-91C2-53A612AC4C2E}"/>
          </ac:grpSpMkLst>
        </pc:grpChg>
      </pc:sldChg>
      <pc:sldChg chg="modSp add mod">
        <pc:chgData name="Federico Cluni" userId="754e41aadaf4a8ea" providerId="LiveId" clId="{3C2A4BE2-CF98-44E4-90F2-E94C284B8C00}" dt="2020-06-17T10:45:01.268" v="4725" actId="1076"/>
        <pc:sldMkLst>
          <pc:docMk/>
          <pc:sldMk cId="1143503960" sldId="322"/>
        </pc:sldMkLst>
        <pc:spChg chg="mod">
          <ac:chgData name="Federico Cluni" userId="754e41aadaf4a8ea" providerId="LiveId" clId="{3C2A4BE2-CF98-44E4-90F2-E94C284B8C00}" dt="2020-06-17T10:41:03.778" v="4528" actId="6549"/>
          <ac:spMkLst>
            <pc:docMk/>
            <pc:sldMk cId="1143503960" sldId="322"/>
            <ac:spMk id="2" creationId="{C7CE77D6-3A10-4EC5-A503-E0E6006B57A1}"/>
          </ac:spMkLst>
        </pc:spChg>
        <pc:spChg chg="mod">
          <ac:chgData name="Federico Cluni" userId="754e41aadaf4a8ea" providerId="LiveId" clId="{3C2A4BE2-CF98-44E4-90F2-E94C284B8C00}" dt="2020-06-17T10:44:44.216" v="4724" actId="1076"/>
          <ac:spMkLst>
            <pc:docMk/>
            <pc:sldMk cId="1143503960" sldId="322"/>
            <ac:spMk id="46083" creationId="{6ACC68DE-8CF4-432B-B0F9-A6F80B875381}"/>
          </ac:spMkLst>
        </pc:spChg>
        <pc:spChg chg="mod">
          <ac:chgData name="Federico Cluni" userId="754e41aadaf4a8ea" providerId="LiveId" clId="{3C2A4BE2-CF98-44E4-90F2-E94C284B8C00}" dt="2020-06-17T10:44:04.036" v="4709" actId="20577"/>
          <ac:spMkLst>
            <pc:docMk/>
            <pc:sldMk cId="1143503960" sldId="322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45:01.268" v="4725" actId="1076"/>
          <ac:spMkLst>
            <pc:docMk/>
            <pc:sldMk cId="1143503960" sldId="322"/>
            <ac:spMk id="48134" creationId="{774AE6C6-4588-4333-AB3D-72CBCBC40EC5}"/>
          </ac:spMkLst>
        </pc:spChg>
      </pc:sldChg>
      <pc:sldChg chg="modSp add mod">
        <pc:chgData name="Federico Cluni" userId="754e41aadaf4a8ea" providerId="LiveId" clId="{3C2A4BE2-CF98-44E4-90F2-E94C284B8C00}" dt="2020-06-17T13:33:43.659" v="6074" actId="20577"/>
        <pc:sldMkLst>
          <pc:docMk/>
          <pc:sldMk cId="448035217" sldId="323"/>
        </pc:sldMkLst>
        <pc:spChg chg="mod">
          <ac:chgData name="Federico Cluni" userId="754e41aadaf4a8ea" providerId="LiveId" clId="{3C2A4BE2-CF98-44E4-90F2-E94C284B8C00}" dt="2020-06-17T13:33:43.659" v="6074" actId="20577"/>
          <ac:spMkLst>
            <pc:docMk/>
            <pc:sldMk cId="448035217" sldId="323"/>
            <ac:spMk id="60419" creationId="{1DCB188F-CBF2-4118-B7D2-2063D15CE157}"/>
          </ac:spMkLst>
        </pc:spChg>
      </pc:sldChg>
    </pc:docChg>
  </pc:docChgLst>
  <pc:docChgLst>
    <pc:chgData name="Federico Cluni" userId="754e41aadaf4a8ea" providerId="LiveId" clId="{174905C7-58A6-4609-A2A3-A06B79A952AF}"/>
    <pc:docChg chg="undo custSel addSld delSld modSld">
      <pc:chgData name="Federico Cluni" userId="754e41aadaf4a8ea" providerId="LiveId" clId="{174905C7-58A6-4609-A2A3-A06B79A952AF}" dt="2021-09-10T09:40:49.113" v="258"/>
      <pc:docMkLst>
        <pc:docMk/>
      </pc:docMkLst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68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0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1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2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3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4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5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6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7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8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79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80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81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82"/>
        </pc:sldMkLst>
      </pc:sldChg>
      <pc:sldChg chg="modSp add del">
        <pc:chgData name="Federico Cluni" userId="754e41aadaf4a8ea" providerId="LiveId" clId="{174905C7-58A6-4609-A2A3-A06B79A952AF}" dt="2021-09-09T14:13:27.229" v="73" actId="1076"/>
        <pc:sldMkLst>
          <pc:docMk/>
          <pc:sldMk cId="0" sldId="283"/>
        </pc:sldMkLst>
        <pc:spChg chg="mod">
          <ac:chgData name="Federico Cluni" userId="754e41aadaf4a8ea" providerId="LiveId" clId="{174905C7-58A6-4609-A2A3-A06B79A952AF}" dt="2021-09-09T14:13:27.229" v="73" actId="1076"/>
          <ac:spMkLst>
            <pc:docMk/>
            <pc:sldMk cId="0" sldId="283"/>
            <ac:spMk id="40963" creationId="{4D1415C6-EE30-4B14-81F0-9275AE6BF351}"/>
          </ac:spMkLst>
        </pc:spChg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84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85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86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3788840518" sldId="291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292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0" sldId="293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300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2909882934" sldId="301"/>
        </pc:sldMkLst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302"/>
        </pc:sldMkLst>
      </pc:sldChg>
      <pc:sldChg chg="modSp mod">
        <pc:chgData name="Federico Cluni" userId="754e41aadaf4a8ea" providerId="LiveId" clId="{174905C7-58A6-4609-A2A3-A06B79A952AF}" dt="2021-09-09T15:38:05.734" v="75" actId="6549"/>
        <pc:sldMkLst>
          <pc:docMk/>
          <pc:sldMk cId="0" sldId="308"/>
        </pc:sldMkLst>
        <pc:spChg chg="mod">
          <ac:chgData name="Federico Cluni" userId="754e41aadaf4a8ea" providerId="LiveId" clId="{174905C7-58A6-4609-A2A3-A06B79A952AF}" dt="2021-09-09T15:38:05.734" v="75" actId="6549"/>
          <ac:spMkLst>
            <pc:docMk/>
            <pc:sldMk cId="0" sldId="308"/>
            <ac:spMk id="55299" creationId="{CD15E60E-56BC-4EF8-940E-C5902B08B9BA}"/>
          </ac:spMkLst>
        </pc:spChg>
      </pc:sldChg>
      <pc:sldChg chg="modSp mod modNotesTx">
        <pc:chgData name="Federico Cluni" userId="754e41aadaf4a8ea" providerId="LiveId" clId="{174905C7-58A6-4609-A2A3-A06B79A952AF}" dt="2021-09-10T09:40:49.113" v="258"/>
        <pc:sldMkLst>
          <pc:docMk/>
          <pc:sldMk cId="0" sldId="310"/>
        </pc:sldMkLst>
        <pc:spChg chg="mod">
          <ac:chgData name="Federico Cluni" userId="754e41aadaf4a8ea" providerId="LiveId" clId="{174905C7-58A6-4609-A2A3-A06B79A952AF}" dt="2021-09-10T09:39:35.063" v="8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 del">
        <pc:chgData name="Federico Cluni" userId="754e41aadaf4a8ea" providerId="LiveId" clId="{174905C7-58A6-4609-A2A3-A06B79A952AF}" dt="2021-09-09T11:32:16.308" v="1"/>
        <pc:sldMkLst>
          <pc:docMk/>
          <pc:sldMk cId="0" sldId="314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3640886085" sldId="315"/>
        </pc:sldMkLst>
      </pc:sldChg>
      <pc:sldChg chg="modNotesTx">
        <pc:chgData name="Federico Cluni" userId="754e41aadaf4a8ea" providerId="LiveId" clId="{174905C7-58A6-4609-A2A3-A06B79A952AF}" dt="2021-09-09T11:57:36.197" v="71"/>
        <pc:sldMkLst>
          <pc:docMk/>
          <pc:sldMk cId="0" sldId="318"/>
        </pc:sldMkLst>
      </pc:sldChg>
      <pc:sldChg chg="del">
        <pc:chgData name="Federico Cluni" userId="754e41aadaf4a8ea" providerId="LiveId" clId="{174905C7-58A6-4609-A2A3-A06B79A952AF}" dt="2021-09-09T11:31:14.940" v="0" actId="47"/>
        <pc:sldMkLst>
          <pc:docMk/>
          <pc:sldMk cId="1143503960" sldId="322"/>
        </pc:sldMkLst>
      </pc:sldChg>
      <pc:sldChg chg="add">
        <pc:chgData name="Federico Cluni" userId="754e41aadaf4a8ea" providerId="LiveId" clId="{174905C7-58A6-4609-A2A3-A06B79A952AF}" dt="2021-09-09T11:32:16.308" v="1"/>
        <pc:sldMkLst>
          <pc:docMk/>
          <pc:sldMk cId="1143503960" sldId="332"/>
        </pc:sldMkLst>
      </pc:sldChg>
      <pc:sldChg chg="modSp add mod">
        <pc:chgData name="Federico Cluni" userId="754e41aadaf4a8ea" providerId="LiveId" clId="{174905C7-58A6-4609-A2A3-A06B79A952AF}" dt="2021-09-09T11:42:57.515" v="54" actId="20577"/>
        <pc:sldMkLst>
          <pc:docMk/>
          <pc:sldMk cId="3640886085" sldId="333"/>
        </pc:sldMkLst>
        <pc:spChg chg="mod">
          <ac:chgData name="Federico Cluni" userId="754e41aadaf4a8ea" providerId="LiveId" clId="{174905C7-58A6-4609-A2A3-A06B79A952AF}" dt="2021-09-09T11:42:57.515" v="54" actId="20577"/>
          <ac:spMkLst>
            <pc:docMk/>
            <pc:sldMk cId="3640886085" sldId="333"/>
            <ac:spMk id="39939" creationId="{141BD149-0FFB-40B5-96FB-BC7F0D8CD8D4}"/>
          </ac:spMkLst>
        </pc:spChg>
      </pc:sldChg>
    </pc:docChg>
  </pc:docChgLst>
  <pc:docChgLst>
    <pc:chgData name="Federico Cluni" userId="754e41aadaf4a8ea" providerId="LiveId" clId="{6970D417-8251-49E3-B758-7BDEA698CBDF}"/>
    <pc:docChg chg="undo custSel addSld delSld modSld sldOrd">
      <pc:chgData name="Federico Cluni" userId="754e41aadaf4a8ea" providerId="LiveId" clId="{6970D417-8251-49E3-B758-7BDEA698CBDF}" dt="2020-06-16T10:27:51.890" v="7508" actId="6549"/>
      <pc:docMkLst>
        <pc:docMk/>
      </pc:docMkLst>
      <pc:sldChg chg="addSp delSp modSp mod">
        <pc:chgData name="Federico Cluni" userId="754e41aadaf4a8ea" providerId="LiveId" clId="{6970D417-8251-49E3-B758-7BDEA698CBDF}" dt="2020-06-16T06:01:33.547" v="7225" actId="108"/>
        <pc:sldMkLst>
          <pc:docMk/>
          <pc:sldMk cId="0" sldId="257"/>
        </pc:sldMkLst>
        <pc:spChg chg="mod">
          <ac:chgData name="Federico Cluni" userId="754e41aadaf4a8ea" providerId="LiveId" clId="{6970D417-8251-49E3-B758-7BDEA698CBDF}" dt="2020-06-16T06:00:53.333" v="7214" actId="207"/>
          <ac:spMkLst>
            <pc:docMk/>
            <pc:sldMk cId="0" sldId="257"/>
            <ac:spMk id="3074" creationId="{20BE2961-C707-435A-9811-ABAE8D173778}"/>
          </ac:spMkLst>
        </pc:spChg>
        <pc:spChg chg="mod">
          <ac:chgData name="Federico Cluni" userId="754e41aadaf4a8ea" providerId="LiveId" clId="{6970D417-8251-49E3-B758-7BDEA698CBDF}" dt="2020-06-16T06:01:33.547" v="7225" actId="108"/>
          <ac:spMkLst>
            <pc:docMk/>
            <pc:sldMk cId="0" sldId="257"/>
            <ac:spMk id="3075" creationId="{CFD3459D-42FE-4658-A1BB-8D0E87740339}"/>
          </ac:spMkLst>
        </pc:spChg>
        <pc:graphicFrameChg chg="add del mod">
          <ac:chgData name="Federico Cluni" userId="754e41aadaf4a8ea" providerId="LiveId" clId="{6970D417-8251-49E3-B758-7BDEA698CBDF}" dt="2020-06-16T06:00:05.925" v="7197"/>
          <ac:graphicFrameMkLst>
            <pc:docMk/>
            <pc:sldMk cId="0" sldId="257"/>
            <ac:graphicFrameMk id="2" creationId="{27195974-B894-465A-ADB1-7AC84527B162}"/>
          </ac:graphicFrameMkLst>
        </pc:graphicFrameChg>
      </pc:sldChg>
      <pc:sldChg chg="addSp delSp modSp mod">
        <pc:chgData name="Federico Cluni" userId="754e41aadaf4a8ea" providerId="LiveId" clId="{6970D417-8251-49E3-B758-7BDEA698CBDF}" dt="2020-06-16T06:07:20.126" v="7349" actId="20577"/>
        <pc:sldMkLst>
          <pc:docMk/>
          <pc:sldMk cId="0" sldId="260"/>
        </pc:sldMkLst>
        <pc:spChg chg="del">
          <ac:chgData name="Federico Cluni" userId="754e41aadaf4a8ea" providerId="LiveId" clId="{6970D417-8251-49E3-B758-7BDEA698CBDF}" dt="2020-06-15T13:51:49.318" v="839" actId="478"/>
          <ac:spMkLst>
            <pc:docMk/>
            <pc:sldMk cId="0" sldId="260"/>
            <ac:spMk id="2" creationId="{8B5480C3-5C8B-4086-B224-2DFA7B86FD88}"/>
          </ac:spMkLst>
        </pc:spChg>
        <pc:spChg chg="add mod">
          <ac:chgData name="Federico Cluni" userId="754e41aadaf4a8ea" providerId="LiveId" clId="{6970D417-8251-49E3-B758-7BDEA698CBDF}" dt="2020-06-15T13:45:58.617" v="434"/>
          <ac:spMkLst>
            <pc:docMk/>
            <pc:sldMk cId="0" sldId="260"/>
            <ac:spMk id="5" creationId="{F50AE5AD-2284-461B-95AC-C7C8E8E767AA}"/>
          </ac:spMkLst>
        </pc:spChg>
        <pc:spChg chg="del">
          <ac:chgData name="Federico Cluni" userId="754e41aadaf4a8ea" providerId="LiveId" clId="{6970D417-8251-49E3-B758-7BDEA698CBDF}" dt="2020-06-15T13:45:57.636" v="433" actId="478"/>
          <ac:spMkLst>
            <pc:docMk/>
            <pc:sldMk cId="0" sldId="260"/>
            <ac:spMk id="9218" creationId="{933227F8-0716-4E2F-A358-4082C7D4A7BA}"/>
          </ac:spMkLst>
        </pc:spChg>
        <pc:spChg chg="mod">
          <ac:chgData name="Federico Cluni" userId="754e41aadaf4a8ea" providerId="LiveId" clId="{6970D417-8251-49E3-B758-7BDEA698CBDF}" dt="2020-06-16T06:07:20.126" v="7349" actId="20577"/>
          <ac:spMkLst>
            <pc:docMk/>
            <pc:sldMk cId="0" sldId="260"/>
            <ac:spMk id="9219" creationId="{A1FC0DEA-BB6C-4FD0-B78C-22B86F753767}"/>
          </ac:spMkLst>
        </pc:spChg>
      </pc:sldChg>
      <pc:sldChg chg="modSp mod">
        <pc:chgData name="Federico Cluni" userId="754e41aadaf4a8ea" providerId="LiveId" clId="{6970D417-8251-49E3-B758-7BDEA698CBDF}" dt="2020-06-16T08:27:16.333" v="7487" actId="20577"/>
        <pc:sldMkLst>
          <pc:docMk/>
          <pc:sldMk cId="0" sldId="261"/>
        </pc:sldMkLst>
        <pc:spChg chg="mod">
          <ac:chgData name="Federico Cluni" userId="754e41aadaf4a8ea" providerId="LiveId" clId="{6970D417-8251-49E3-B758-7BDEA698CBDF}" dt="2020-06-16T08:27:16.333" v="7487" actId="20577"/>
          <ac:spMkLst>
            <pc:docMk/>
            <pc:sldMk cId="0" sldId="261"/>
            <ac:spMk id="5123" creationId="{0BA5229F-B4A5-4B2F-B080-14E9A649C727}"/>
          </ac:spMkLst>
        </pc:spChg>
      </pc:sldChg>
      <pc:sldChg chg="modSp mod">
        <pc:chgData name="Federico Cluni" userId="754e41aadaf4a8ea" providerId="LiveId" clId="{6970D417-8251-49E3-B758-7BDEA698CBDF}" dt="2020-06-16T06:07:43.444" v="7372" actId="20577"/>
        <pc:sldMkLst>
          <pc:docMk/>
          <pc:sldMk cId="0" sldId="262"/>
        </pc:sldMkLst>
        <pc:spChg chg="mod">
          <ac:chgData name="Federico Cluni" userId="754e41aadaf4a8ea" providerId="LiveId" clId="{6970D417-8251-49E3-B758-7BDEA698CBDF}" dt="2020-06-16T06:07:43.444" v="7372" actId="20577"/>
          <ac:spMkLst>
            <pc:docMk/>
            <pc:sldMk cId="0" sldId="262"/>
            <ac:spMk id="6147" creationId="{3D0EA4EA-3876-4ADA-8AF4-CDBB5C43286B}"/>
          </ac:spMkLst>
        </pc:spChg>
        <pc:spChg chg="mod">
          <ac:chgData name="Federico Cluni" userId="754e41aadaf4a8ea" providerId="LiveId" clId="{6970D417-8251-49E3-B758-7BDEA698CBDF}" dt="2020-06-15T13:41:56" v="39" actId="207"/>
          <ac:spMkLst>
            <pc:docMk/>
            <pc:sldMk cId="0" sldId="262"/>
            <ac:spMk id="7170" creationId="{1329761C-47A9-4B91-815F-6F68EEF4ED18}"/>
          </ac:spMkLst>
        </pc:spChg>
        <pc:spChg chg="mod">
          <ac:chgData name="Federico Cluni" userId="754e41aadaf4a8ea" providerId="LiveId" clId="{6970D417-8251-49E3-B758-7BDEA698CBDF}" dt="2020-06-15T13:43:35.290" v="278" actId="114"/>
          <ac:spMkLst>
            <pc:docMk/>
            <pc:sldMk cId="0" sldId="262"/>
            <ac:spMk id="7173" creationId="{73CA57B7-FD39-4EC3-AB88-35EFD1D50183}"/>
          </ac:spMkLst>
        </pc:spChg>
      </pc:sldChg>
      <pc:sldChg chg="addSp delSp modSp mod">
        <pc:chgData name="Federico Cluni" userId="754e41aadaf4a8ea" providerId="LiveId" clId="{6970D417-8251-49E3-B758-7BDEA698CBDF}" dt="2020-06-16T09:56:04.660" v="7499" actId="20577"/>
        <pc:sldMkLst>
          <pc:docMk/>
          <pc:sldMk cId="0" sldId="263"/>
        </pc:sldMkLst>
        <pc:spChg chg="add mod">
          <ac:chgData name="Federico Cluni" userId="754e41aadaf4a8ea" providerId="LiveId" clId="{6970D417-8251-49E3-B758-7BDEA698CBDF}" dt="2020-06-15T15:21:21.620" v="3218"/>
          <ac:spMkLst>
            <pc:docMk/>
            <pc:sldMk cId="0" sldId="263"/>
            <ac:spMk id="6" creationId="{631CC3BA-3013-4BD1-A828-DBB8041ACAFD}"/>
          </ac:spMkLst>
        </pc:spChg>
        <pc:spChg chg="del">
          <ac:chgData name="Federico Cluni" userId="754e41aadaf4a8ea" providerId="LiveId" clId="{6970D417-8251-49E3-B758-7BDEA698CBDF}" dt="2020-06-15T15:21:20.851" v="3217" actId="478"/>
          <ac:spMkLst>
            <pc:docMk/>
            <pc:sldMk cId="0" sldId="263"/>
            <ac:spMk id="19458" creationId="{9C712E35-3F34-4FDD-BA7D-5126D6AD0AF8}"/>
          </ac:spMkLst>
        </pc:spChg>
        <pc:spChg chg="mod">
          <ac:chgData name="Federico Cluni" userId="754e41aadaf4a8ea" providerId="LiveId" clId="{6970D417-8251-49E3-B758-7BDEA698CBDF}" dt="2020-06-16T09:56:04.660" v="7499" actId="20577"/>
          <ac:spMkLst>
            <pc:docMk/>
            <pc:sldMk cId="0" sldId="263"/>
            <ac:spMk id="19459" creationId="{5267BED0-19F5-4900-8B11-87BAD4E85E7E}"/>
          </ac:spMkLst>
        </pc:spChg>
        <pc:spChg chg="del">
          <ac:chgData name="Federico Cluni" userId="754e41aadaf4a8ea" providerId="LiveId" clId="{6970D417-8251-49E3-B758-7BDEA698CBDF}" dt="2020-06-15T15:24:38.415" v="3498" actId="478"/>
          <ac:spMkLst>
            <pc:docMk/>
            <pc:sldMk cId="0" sldId="263"/>
            <ac:spMk id="19460" creationId="{ECF96E40-91A4-4F24-9F12-E517E1D0AA33}"/>
          </ac:spMkLst>
        </pc:spChg>
        <pc:spChg chg="mod">
          <ac:chgData name="Federico Cluni" userId="754e41aadaf4a8ea" providerId="LiveId" clId="{6970D417-8251-49E3-B758-7BDEA698CBDF}" dt="2020-06-15T15:27:12.788" v="3525" actId="1076"/>
          <ac:spMkLst>
            <pc:docMk/>
            <pc:sldMk cId="0" sldId="263"/>
            <ac:spMk id="19461" creationId="{D2A21BD3-F9A5-4BBF-944C-EEF6E7DCE4F6}"/>
          </ac:spMkLst>
        </pc:spChg>
        <pc:picChg chg="add mod">
          <ac:chgData name="Federico Cluni" userId="754e41aadaf4a8ea" providerId="LiveId" clId="{6970D417-8251-49E3-B758-7BDEA698CBDF}" dt="2020-06-15T15:27:09.324" v="3524" actId="1076"/>
          <ac:picMkLst>
            <pc:docMk/>
            <pc:sldMk cId="0" sldId="263"/>
            <ac:picMk id="3" creationId="{7808F0EF-1D41-47BE-B1D2-96FDA35BDDE3}"/>
          </ac:picMkLst>
        </pc:picChg>
      </pc:sldChg>
      <pc:sldChg chg="addSp delSp modSp mod">
        <pc:chgData name="Federico Cluni" userId="754e41aadaf4a8ea" providerId="LiveId" clId="{6970D417-8251-49E3-B758-7BDEA698CBDF}" dt="2020-06-16T09:37:34.376" v="7498" actId="20577"/>
        <pc:sldMkLst>
          <pc:docMk/>
          <pc:sldMk cId="0" sldId="264"/>
        </pc:sldMkLst>
        <pc:spChg chg="add mod">
          <ac:chgData name="Federico Cluni" userId="754e41aadaf4a8ea" providerId="LiveId" clId="{6970D417-8251-49E3-B758-7BDEA698CBDF}" dt="2020-06-15T14:34:46.825" v="1991"/>
          <ac:spMkLst>
            <pc:docMk/>
            <pc:sldMk cId="0" sldId="264"/>
            <ac:spMk id="6" creationId="{B879BC5A-F829-479F-AAFB-9C984C9857D6}"/>
          </ac:spMkLst>
        </pc:spChg>
        <pc:spChg chg="del">
          <ac:chgData name="Federico Cluni" userId="754e41aadaf4a8ea" providerId="LiveId" clId="{6970D417-8251-49E3-B758-7BDEA698CBDF}" dt="2020-06-15T14:34:46.384" v="1990" actId="478"/>
          <ac:spMkLst>
            <pc:docMk/>
            <pc:sldMk cId="0" sldId="264"/>
            <ac:spMk id="11266" creationId="{735A34A8-B7D2-4006-8BA7-B93D409D0B87}"/>
          </ac:spMkLst>
        </pc:spChg>
        <pc:spChg chg="mod">
          <ac:chgData name="Federico Cluni" userId="754e41aadaf4a8ea" providerId="LiveId" clId="{6970D417-8251-49E3-B758-7BDEA698CBDF}" dt="2020-06-16T09:37:34.376" v="7498" actId="20577"/>
          <ac:spMkLst>
            <pc:docMk/>
            <pc:sldMk cId="0" sldId="264"/>
            <ac:spMk id="11267" creationId="{60C28A8E-1F0E-45DE-BDC9-01504068DE75}"/>
          </ac:spMkLst>
        </pc:spChg>
        <pc:spChg chg="mod">
          <ac:chgData name="Federico Cluni" userId="754e41aadaf4a8ea" providerId="LiveId" clId="{6970D417-8251-49E3-B758-7BDEA698CBDF}" dt="2020-06-15T14:40:22.618" v="2272" actId="20577"/>
          <ac:spMkLst>
            <pc:docMk/>
            <pc:sldMk cId="0" sldId="264"/>
            <ac:spMk id="11268" creationId="{CF8BA127-8324-4F65-851B-CE9A40367BB5}"/>
          </ac:spMkLst>
        </pc:spChg>
      </pc:sldChg>
      <pc:sldChg chg="addSp delSp modSp mod">
        <pc:chgData name="Federico Cluni" userId="754e41aadaf4a8ea" providerId="LiveId" clId="{6970D417-8251-49E3-B758-7BDEA698CBDF}" dt="2020-06-15T15:21:08.105" v="3216" actId="20577"/>
        <pc:sldMkLst>
          <pc:docMk/>
          <pc:sldMk cId="0" sldId="265"/>
        </pc:sldMkLst>
        <pc:spChg chg="add mod">
          <ac:chgData name="Federico Cluni" userId="754e41aadaf4a8ea" providerId="LiveId" clId="{6970D417-8251-49E3-B758-7BDEA698CBDF}" dt="2020-06-15T15:17:14.935" v="3010"/>
          <ac:spMkLst>
            <pc:docMk/>
            <pc:sldMk cId="0" sldId="265"/>
            <ac:spMk id="4" creationId="{2D3B1264-1103-4FBE-8DA1-9466D3B434D6}"/>
          </ac:spMkLst>
        </pc:spChg>
        <pc:spChg chg="del">
          <ac:chgData name="Federico Cluni" userId="754e41aadaf4a8ea" providerId="LiveId" clId="{6970D417-8251-49E3-B758-7BDEA698CBDF}" dt="2020-06-15T15:17:14.498" v="3009" actId="478"/>
          <ac:spMkLst>
            <pc:docMk/>
            <pc:sldMk cId="0" sldId="265"/>
            <ac:spMk id="18434" creationId="{17C2155D-970F-4247-B552-3C8DF12819FA}"/>
          </ac:spMkLst>
        </pc:spChg>
        <pc:spChg chg="mod">
          <ac:chgData name="Federico Cluni" userId="754e41aadaf4a8ea" providerId="LiveId" clId="{6970D417-8251-49E3-B758-7BDEA698CBDF}" dt="2020-06-15T15:21:08.105" v="3216" actId="20577"/>
          <ac:spMkLst>
            <pc:docMk/>
            <pc:sldMk cId="0" sldId="265"/>
            <ac:spMk id="18435" creationId="{2CB6D9F1-F714-4698-B8A1-8889C3E9ACDF}"/>
          </ac:spMkLst>
        </pc:spChg>
      </pc:sldChg>
      <pc:sldChg chg="addSp delSp modSp mod ord">
        <pc:chgData name="Federico Cluni" userId="754e41aadaf4a8ea" providerId="LiveId" clId="{6970D417-8251-49E3-B758-7BDEA698CBDF}" dt="2020-06-16T06:16:19.459" v="7403" actId="20577"/>
        <pc:sldMkLst>
          <pc:docMk/>
          <pc:sldMk cId="0" sldId="266"/>
        </pc:sldMkLst>
        <pc:spChg chg="add mod">
          <ac:chgData name="Federico Cluni" userId="754e41aadaf4a8ea" providerId="LiveId" clId="{6970D417-8251-49E3-B758-7BDEA698CBDF}" dt="2020-06-15T15:28:05.134" v="3572"/>
          <ac:spMkLst>
            <pc:docMk/>
            <pc:sldMk cId="0" sldId="266"/>
            <ac:spMk id="5" creationId="{66D07098-8D6D-473E-9AE8-9C5E740EE784}"/>
          </ac:spMkLst>
        </pc:spChg>
        <pc:spChg chg="del">
          <ac:chgData name="Federico Cluni" userId="754e41aadaf4a8ea" providerId="LiveId" clId="{6970D417-8251-49E3-B758-7BDEA698CBDF}" dt="2020-06-15T15:27:59.662" v="3571" actId="478"/>
          <ac:spMkLst>
            <pc:docMk/>
            <pc:sldMk cId="0" sldId="266"/>
            <ac:spMk id="20482" creationId="{8EFB5EA0-7011-4F98-9FD9-76FCE4A4064C}"/>
          </ac:spMkLst>
        </pc:spChg>
        <pc:spChg chg="del mod">
          <ac:chgData name="Federico Cluni" userId="754e41aadaf4a8ea" providerId="LiveId" clId="{6970D417-8251-49E3-B758-7BDEA698CBDF}" dt="2020-06-15T15:39:11.469" v="4087" actId="478"/>
          <ac:spMkLst>
            <pc:docMk/>
            <pc:sldMk cId="0" sldId="266"/>
            <ac:spMk id="20483" creationId="{B7035848-63B3-4B52-8846-AECB97BA8E4E}"/>
          </ac:spMkLst>
        </pc:spChg>
        <pc:spChg chg="mod">
          <ac:chgData name="Federico Cluni" userId="754e41aadaf4a8ea" providerId="LiveId" clId="{6970D417-8251-49E3-B758-7BDEA698CBDF}" dt="2020-06-16T06:16:19.459" v="7403" actId="20577"/>
          <ac:spMkLst>
            <pc:docMk/>
            <pc:sldMk cId="0" sldId="266"/>
            <ac:spMk id="20484" creationId="{FF4DB5BD-A5A2-4D0B-BF45-40519D2A0129}"/>
          </ac:spMkLst>
        </pc:spChg>
        <pc:picChg chg="add mod">
          <ac:chgData name="Federico Cluni" userId="754e41aadaf4a8ea" providerId="LiveId" clId="{6970D417-8251-49E3-B758-7BDEA698CBDF}" dt="2020-06-15T15:41:43.622" v="4150" actId="1076"/>
          <ac:picMkLst>
            <pc:docMk/>
            <pc:sldMk cId="0" sldId="266"/>
            <ac:picMk id="3" creationId="{B6EAF9A2-D85E-4464-A485-F7CE3EBDFFB5}"/>
          </ac:picMkLst>
        </pc:picChg>
      </pc:sldChg>
      <pc:sldChg chg="addSp delSp modSp mod">
        <pc:chgData name="Federico Cluni" userId="754e41aadaf4a8ea" providerId="LiveId" clId="{6970D417-8251-49E3-B758-7BDEA698CBDF}" dt="2020-06-16T10:27:51.890" v="7508" actId="6549"/>
        <pc:sldMkLst>
          <pc:docMk/>
          <pc:sldMk cId="0" sldId="267"/>
        </pc:sldMkLst>
        <pc:spChg chg="add mod">
          <ac:chgData name="Federico Cluni" userId="754e41aadaf4a8ea" providerId="LiveId" clId="{6970D417-8251-49E3-B758-7BDEA698CBDF}" dt="2020-06-15T15:42:12.480" v="4154"/>
          <ac:spMkLst>
            <pc:docMk/>
            <pc:sldMk cId="0" sldId="267"/>
            <ac:spMk id="5" creationId="{63BCAABC-9448-464E-924A-DF3620D5702F}"/>
          </ac:spMkLst>
        </pc:spChg>
        <pc:spChg chg="del">
          <ac:chgData name="Federico Cluni" userId="754e41aadaf4a8ea" providerId="LiveId" clId="{6970D417-8251-49E3-B758-7BDEA698CBDF}" dt="2020-06-15T15:42:11.779" v="4153" actId="478"/>
          <ac:spMkLst>
            <pc:docMk/>
            <pc:sldMk cId="0" sldId="267"/>
            <ac:spMk id="21506" creationId="{65B19739-3584-416A-A2A1-D5D1AF9C77F9}"/>
          </ac:spMkLst>
        </pc:spChg>
        <pc:spChg chg="mod">
          <ac:chgData name="Federico Cluni" userId="754e41aadaf4a8ea" providerId="LiveId" clId="{6970D417-8251-49E3-B758-7BDEA698CBDF}" dt="2020-06-16T10:27:51.890" v="7508" actId="6549"/>
          <ac:spMkLst>
            <pc:docMk/>
            <pc:sldMk cId="0" sldId="267"/>
            <ac:spMk id="21507" creationId="{2D573EDD-FA1B-4A8D-A918-7A79F99A8300}"/>
          </ac:spMkLst>
        </pc:spChg>
        <pc:spChg chg="mod">
          <ac:chgData name="Federico Cluni" userId="754e41aadaf4a8ea" providerId="LiveId" clId="{6970D417-8251-49E3-B758-7BDEA698CBDF}" dt="2020-06-15T15:43:57.114" v="4299" actId="20577"/>
          <ac:spMkLst>
            <pc:docMk/>
            <pc:sldMk cId="0" sldId="267"/>
            <ac:spMk id="21508" creationId="{DBB576BB-0EF6-4B9F-9D00-C6F0A6AD664C}"/>
          </ac:spMkLst>
        </pc:spChg>
      </pc:sldChg>
      <pc:sldChg chg="addSp delSp modSp mod">
        <pc:chgData name="Federico Cluni" userId="754e41aadaf4a8ea" providerId="LiveId" clId="{6970D417-8251-49E3-B758-7BDEA698CBDF}" dt="2020-06-15T16:03:09.725" v="4572"/>
        <pc:sldMkLst>
          <pc:docMk/>
          <pc:sldMk cId="0" sldId="268"/>
        </pc:sldMkLst>
        <pc:spChg chg="add mod">
          <ac:chgData name="Federico Cluni" userId="754e41aadaf4a8ea" providerId="LiveId" clId="{6970D417-8251-49E3-B758-7BDEA698CBDF}" dt="2020-06-15T16:02:57.771" v="4570" actId="114"/>
          <ac:spMkLst>
            <pc:docMk/>
            <pc:sldMk cId="0" sldId="268"/>
            <ac:spMk id="6" creationId="{9ED8ABB6-AF0A-42A5-AF65-767AB5F93706}"/>
          </ac:spMkLst>
        </pc:spChg>
        <pc:spChg chg="add mod">
          <ac:chgData name="Federico Cluni" userId="754e41aadaf4a8ea" providerId="LiveId" clId="{6970D417-8251-49E3-B758-7BDEA698CBDF}" dt="2020-06-15T16:03:09.725" v="4572"/>
          <ac:spMkLst>
            <pc:docMk/>
            <pc:sldMk cId="0" sldId="268"/>
            <ac:spMk id="7" creationId="{B495A0AB-F47B-40F2-8EEE-2767834A30E2}"/>
          </ac:spMkLst>
        </pc:spChg>
        <pc:spChg chg="del">
          <ac:chgData name="Federico Cluni" userId="754e41aadaf4a8ea" providerId="LiveId" clId="{6970D417-8251-49E3-B758-7BDEA698CBDF}" dt="2020-06-15T16:03:08.978" v="4571" actId="478"/>
          <ac:spMkLst>
            <pc:docMk/>
            <pc:sldMk cId="0" sldId="268"/>
            <ac:spMk id="22530" creationId="{898E6E91-0D19-4875-A623-55D314CB8647}"/>
          </ac:spMkLst>
        </pc:spChg>
        <pc:spChg chg="mod">
          <ac:chgData name="Federico Cluni" userId="754e41aadaf4a8ea" providerId="LiveId" clId="{6970D417-8251-49E3-B758-7BDEA698CBDF}" dt="2020-06-15T16:02:04.283" v="4447" actId="20577"/>
          <ac:spMkLst>
            <pc:docMk/>
            <pc:sldMk cId="0" sldId="268"/>
            <ac:spMk id="22531" creationId="{39233DBB-C68A-4241-91EF-A18A43DA6EC6}"/>
          </ac:spMkLst>
        </pc:spChg>
        <pc:spChg chg="del">
          <ac:chgData name="Federico Cluni" userId="754e41aadaf4a8ea" providerId="LiveId" clId="{6970D417-8251-49E3-B758-7BDEA698CBDF}" dt="2020-06-15T16:00:43.334" v="4322" actId="478"/>
          <ac:spMkLst>
            <pc:docMk/>
            <pc:sldMk cId="0" sldId="268"/>
            <ac:spMk id="22532" creationId="{2C700216-4FEF-42F5-AD08-34CFEDF267F8}"/>
          </ac:spMkLst>
        </pc:spChg>
        <pc:spChg chg="del">
          <ac:chgData name="Federico Cluni" userId="754e41aadaf4a8ea" providerId="LiveId" clId="{6970D417-8251-49E3-B758-7BDEA698CBDF}" dt="2020-06-15T16:00:44.863" v="4323" actId="478"/>
          <ac:spMkLst>
            <pc:docMk/>
            <pc:sldMk cId="0" sldId="268"/>
            <ac:spMk id="22533" creationId="{560E8664-FDCB-47BC-A90C-567EBF37212C}"/>
          </ac:spMkLst>
        </pc:spChg>
      </pc:sldChg>
      <pc:sldChg chg="del">
        <pc:chgData name="Federico Cluni" userId="754e41aadaf4a8ea" providerId="LiveId" clId="{6970D417-8251-49E3-B758-7BDEA698CBDF}" dt="2020-06-15T16:03:12.899" v="4573" actId="47"/>
        <pc:sldMkLst>
          <pc:docMk/>
          <pc:sldMk cId="0" sldId="269"/>
        </pc:sldMkLst>
      </pc:sldChg>
      <pc:sldChg chg="addSp delSp modSp mod">
        <pc:chgData name="Federico Cluni" userId="754e41aadaf4a8ea" providerId="LiveId" clId="{6970D417-8251-49E3-B758-7BDEA698CBDF}" dt="2020-06-15T16:05:43.012" v="4753" actId="20577"/>
        <pc:sldMkLst>
          <pc:docMk/>
          <pc:sldMk cId="0" sldId="270"/>
        </pc:sldMkLst>
        <pc:spChg chg="add mod">
          <ac:chgData name="Federico Cluni" userId="754e41aadaf4a8ea" providerId="LiveId" clId="{6970D417-8251-49E3-B758-7BDEA698CBDF}" dt="2020-06-15T16:03:23.063" v="4575"/>
          <ac:spMkLst>
            <pc:docMk/>
            <pc:sldMk cId="0" sldId="270"/>
            <ac:spMk id="4" creationId="{314A948E-AA6A-4B95-8FC1-BA67F2ADE63E}"/>
          </ac:spMkLst>
        </pc:spChg>
        <pc:spChg chg="del">
          <ac:chgData name="Federico Cluni" userId="754e41aadaf4a8ea" providerId="LiveId" clId="{6970D417-8251-49E3-B758-7BDEA698CBDF}" dt="2020-06-15T16:03:22.187" v="4574" actId="478"/>
          <ac:spMkLst>
            <pc:docMk/>
            <pc:sldMk cId="0" sldId="270"/>
            <ac:spMk id="24578" creationId="{DE06ED06-321F-4A3E-857F-825B7C2F1FE2}"/>
          </ac:spMkLst>
        </pc:spChg>
        <pc:spChg chg="mod">
          <ac:chgData name="Federico Cluni" userId="754e41aadaf4a8ea" providerId="LiveId" clId="{6970D417-8251-49E3-B758-7BDEA698CBDF}" dt="2020-06-15T16:05:43.012" v="4753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addSp delSp modSp mod">
        <pc:chgData name="Federico Cluni" userId="754e41aadaf4a8ea" providerId="LiveId" clId="{6970D417-8251-49E3-B758-7BDEA698CBDF}" dt="2020-06-15T16:09:44.162" v="4977" actId="20577"/>
        <pc:sldMkLst>
          <pc:docMk/>
          <pc:sldMk cId="0" sldId="271"/>
        </pc:sldMkLst>
        <pc:spChg chg="add mod">
          <ac:chgData name="Federico Cluni" userId="754e41aadaf4a8ea" providerId="LiveId" clId="{6970D417-8251-49E3-B758-7BDEA698CBDF}" dt="2020-06-15T16:06:48.072" v="4755"/>
          <ac:spMkLst>
            <pc:docMk/>
            <pc:sldMk cId="0" sldId="271"/>
            <ac:spMk id="4" creationId="{279AA0F9-764D-4AD8-9C95-0EC89C7A95EC}"/>
          </ac:spMkLst>
        </pc:spChg>
        <pc:spChg chg="del">
          <ac:chgData name="Federico Cluni" userId="754e41aadaf4a8ea" providerId="LiveId" clId="{6970D417-8251-49E3-B758-7BDEA698CBDF}" dt="2020-06-15T16:06:47.633" v="4754" actId="478"/>
          <ac:spMkLst>
            <pc:docMk/>
            <pc:sldMk cId="0" sldId="271"/>
            <ac:spMk id="25602" creationId="{9C051EEA-A63D-4CC4-BAA2-4E595456FD93}"/>
          </ac:spMkLst>
        </pc:spChg>
        <pc:spChg chg="mod">
          <ac:chgData name="Federico Cluni" userId="754e41aadaf4a8ea" providerId="LiveId" clId="{6970D417-8251-49E3-B758-7BDEA698CBDF}" dt="2020-06-15T16:09:44.162" v="4977" actId="20577"/>
          <ac:spMkLst>
            <pc:docMk/>
            <pc:sldMk cId="0" sldId="271"/>
            <ac:spMk id="25603" creationId="{B2C9E3EA-DEFD-4712-83C3-493195BA3A4D}"/>
          </ac:spMkLst>
        </pc:spChg>
      </pc:sldChg>
      <pc:sldChg chg="addSp delSp modSp mod">
        <pc:chgData name="Federico Cluni" userId="754e41aadaf4a8ea" providerId="LiveId" clId="{6970D417-8251-49E3-B758-7BDEA698CBDF}" dt="2020-06-16T06:17:16.736" v="7410" actId="2711"/>
        <pc:sldMkLst>
          <pc:docMk/>
          <pc:sldMk cId="0" sldId="272"/>
        </pc:sldMkLst>
        <pc:spChg chg="add mod">
          <ac:chgData name="Federico Cluni" userId="754e41aadaf4a8ea" providerId="LiveId" clId="{6970D417-8251-49E3-B758-7BDEA698CBDF}" dt="2020-06-15T16:10:25.320" v="4979"/>
          <ac:spMkLst>
            <pc:docMk/>
            <pc:sldMk cId="0" sldId="272"/>
            <ac:spMk id="4" creationId="{61B6B31A-1802-45E0-A2C9-EE4F99CAA627}"/>
          </ac:spMkLst>
        </pc:spChg>
        <pc:spChg chg="del">
          <ac:chgData name="Federico Cluni" userId="754e41aadaf4a8ea" providerId="LiveId" clId="{6970D417-8251-49E3-B758-7BDEA698CBDF}" dt="2020-06-15T16:10:24.864" v="4978" actId="478"/>
          <ac:spMkLst>
            <pc:docMk/>
            <pc:sldMk cId="0" sldId="272"/>
            <ac:spMk id="26626" creationId="{74AAE7DD-CE6D-4606-A554-FDBFEC7A2465}"/>
          </ac:spMkLst>
        </pc:spChg>
        <pc:spChg chg="mod">
          <ac:chgData name="Federico Cluni" userId="754e41aadaf4a8ea" providerId="LiveId" clId="{6970D417-8251-49E3-B758-7BDEA698CBDF}" dt="2020-06-16T06:17:16.736" v="7410" actId="2711"/>
          <ac:spMkLst>
            <pc:docMk/>
            <pc:sldMk cId="0" sldId="272"/>
            <ac:spMk id="26627" creationId="{5761D948-F146-4B33-992A-6B2BADFA563B}"/>
          </ac:spMkLst>
        </pc:spChg>
      </pc:sldChg>
      <pc:sldChg chg="addSp delSp modSp mod">
        <pc:chgData name="Federico Cluni" userId="754e41aadaf4a8ea" providerId="LiveId" clId="{6970D417-8251-49E3-B758-7BDEA698CBDF}" dt="2020-06-16T06:17:42.585" v="7412" actId="20577"/>
        <pc:sldMkLst>
          <pc:docMk/>
          <pc:sldMk cId="0" sldId="273"/>
        </pc:sldMkLst>
        <pc:spChg chg="add mod">
          <ac:chgData name="Federico Cluni" userId="754e41aadaf4a8ea" providerId="LiveId" clId="{6970D417-8251-49E3-B758-7BDEA698CBDF}" dt="2020-06-15T16:26:16.281" v="5867" actId="20577"/>
          <ac:spMkLst>
            <pc:docMk/>
            <pc:sldMk cId="0" sldId="273"/>
            <ac:spMk id="7" creationId="{7FAE6018-84C4-4A14-8D29-84427D72CC07}"/>
          </ac:spMkLst>
        </pc:spChg>
        <pc:spChg chg="del">
          <ac:chgData name="Federico Cluni" userId="754e41aadaf4a8ea" providerId="LiveId" clId="{6970D417-8251-49E3-B758-7BDEA698CBDF}" dt="2020-06-15T16:18:56.163" v="5462" actId="478"/>
          <ac:spMkLst>
            <pc:docMk/>
            <pc:sldMk cId="0" sldId="273"/>
            <ac:spMk id="27650" creationId="{D61D5119-DBFD-4349-9B0C-E418E2DEFFA4}"/>
          </ac:spMkLst>
        </pc:spChg>
        <pc:spChg chg="mod">
          <ac:chgData name="Federico Cluni" userId="754e41aadaf4a8ea" providerId="LiveId" clId="{6970D417-8251-49E3-B758-7BDEA698CBDF}" dt="2020-06-15T16:25:57.565" v="5857" actId="20577"/>
          <ac:spMkLst>
            <pc:docMk/>
            <pc:sldMk cId="0" sldId="273"/>
            <ac:spMk id="27651" creationId="{37EC68AB-75F9-47B4-B985-79310AF55960}"/>
          </ac:spMkLst>
        </pc:spChg>
        <pc:spChg chg="mod">
          <ac:chgData name="Federico Cluni" userId="754e41aadaf4a8ea" providerId="LiveId" clId="{6970D417-8251-49E3-B758-7BDEA698CBDF}" dt="2020-06-15T16:21:38.632" v="5665" actId="20577"/>
          <ac:spMkLst>
            <pc:docMk/>
            <pc:sldMk cId="0" sldId="273"/>
            <ac:spMk id="27652" creationId="{3842D66F-0012-4467-B203-8F0A9520F274}"/>
          </ac:spMkLst>
        </pc:spChg>
        <pc:spChg chg="del">
          <ac:chgData name="Federico Cluni" userId="754e41aadaf4a8ea" providerId="LiveId" clId="{6970D417-8251-49E3-B758-7BDEA698CBDF}" dt="2020-06-15T16:19:08.186" v="5475" actId="478"/>
          <ac:spMkLst>
            <pc:docMk/>
            <pc:sldMk cId="0" sldId="273"/>
            <ac:spMk id="27653" creationId="{B0814008-9B7C-4A9C-AB0D-3574A0E7ECB9}"/>
          </ac:spMkLst>
        </pc:spChg>
        <pc:spChg chg="mod">
          <ac:chgData name="Federico Cluni" userId="754e41aadaf4a8ea" providerId="LiveId" clId="{6970D417-8251-49E3-B758-7BDEA698CBDF}" dt="2020-06-16T06:17:42.585" v="7412" actId="20577"/>
          <ac:spMkLst>
            <pc:docMk/>
            <pc:sldMk cId="0" sldId="273"/>
            <ac:spMk id="27654" creationId="{92D918A6-D26C-437F-B640-B68A106F2F4D}"/>
          </ac:spMkLst>
        </pc:spChg>
      </pc:sldChg>
      <pc:sldChg chg="addSp delSp modSp mod">
        <pc:chgData name="Federico Cluni" userId="754e41aadaf4a8ea" providerId="LiveId" clId="{6970D417-8251-49E3-B758-7BDEA698CBDF}" dt="2020-06-15T16:34:44.174" v="6147" actId="6549"/>
        <pc:sldMkLst>
          <pc:docMk/>
          <pc:sldMk cId="0" sldId="274"/>
        </pc:sldMkLst>
        <pc:spChg chg="add mod">
          <ac:chgData name="Federico Cluni" userId="754e41aadaf4a8ea" providerId="LiveId" clId="{6970D417-8251-49E3-B758-7BDEA698CBDF}" dt="2020-06-15T16:26:23.162" v="5869"/>
          <ac:spMkLst>
            <pc:docMk/>
            <pc:sldMk cId="0" sldId="274"/>
            <ac:spMk id="5" creationId="{B774158D-E6F1-4CD8-9440-7D05C69E845C}"/>
          </ac:spMkLst>
        </pc:spChg>
        <pc:spChg chg="del">
          <ac:chgData name="Federico Cluni" userId="754e41aadaf4a8ea" providerId="LiveId" clId="{6970D417-8251-49E3-B758-7BDEA698CBDF}" dt="2020-06-15T16:26:22.380" v="5868" actId="478"/>
          <ac:spMkLst>
            <pc:docMk/>
            <pc:sldMk cId="0" sldId="274"/>
            <ac:spMk id="28674" creationId="{6538D6DA-C0BA-4DFB-AC6A-28F67B870EAF}"/>
          </ac:spMkLst>
        </pc:spChg>
        <pc:spChg chg="mod">
          <ac:chgData name="Federico Cluni" userId="754e41aadaf4a8ea" providerId="LiveId" clId="{6970D417-8251-49E3-B758-7BDEA698CBDF}" dt="2020-06-15T16:34:44.174" v="6147" actId="6549"/>
          <ac:spMkLst>
            <pc:docMk/>
            <pc:sldMk cId="0" sldId="274"/>
            <ac:spMk id="28675" creationId="{1CADB3A6-0D97-43B0-972B-FFB722AF619D}"/>
          </ac:spMkLst>
        </pc:spChg>
        <pc:spChg chg="mod">
          <ac:chgData name="Federico Cluni" userId="754e41aadaf4a8ea" providerId="LiveId" clId="{6970D417-8251-49E3-B758-7BDEA698CBDF}" dt="2020-06-15T16:33:54.956" v="6133" actId="20577"/>
          <ac:spMkLst>
            <pc:docMk/>
            <pc:sldMk cId="0" sldId="274"/>
            <ac:spMk id="28676" creationId="{5A69EB61-F7D9-4692-BF44-8DECE06E68EC}"/>
          </ac:spMkLst>
        </pc:spChg>
      </pc:sldChg>
      <pc:sldChg chg="addSp delSp modSp mod">
        <pc:chgData name="Federico Cluni" userId="754e41aadaf4a8ea" providerId="LiveId" clId="{6970D417-8251-49E3-B758-7BDEA698CBDF}" dt="2020-06-15T16:41:53.821" v="6495"/>
        <pc:sldMkLst>
          <pc:docMk/>
          <pc:sldMk cId="0" sldId="275"/>
        </pc:sldMkLst>
        <pc:spChg chg="add mod">
          <ac:chgData name="Federico Cluni" userId="754e41aadaf4a8ea" providerId="LiveId" clId="{6970D417-8251-49E3-B758-7BDEA698CBDF}" dt="2020-06-15T16:41:35.618" v="6493" actId="2711"/>
          <ac:spMkLst>
            <pc:docMk/>
            <pc:sldMk cId="0" sldId="275"/>
            <ac:spMk id="4" creationId="{4C43C1B0-F2BD-44A8-9345-753B7206AD3B}"/>
          </ac:spMkLst>
        </pc:spChg>
        <pc:spChg chg="add mod">
          <ac:chgData name="Federico Cluni" userId="754e41aadaf4a8ea" providerId="LiveId" clId="{6970D417-8251-49E3-B758-7BDEA698CBDF}" dt="2020-06-15T16:41:53.821" v="6495"/>
          <ac:spMkLst>
            <pc:docMk/>
            <pc:sldMk cId="0" sldId="275"/>
            <ac:spMk id="5" creationId="{8DD3ED82-CAD7-4C36-9C4D-76EF164D539F}"/>
          </ac:spMkLst>
        </pc:spChg>
        <pc:spChg chg="del">
          <ac:chgData name="Federico Cluni" userId="754e41aadaf4a8ea" providerId="LiveId" clId="{6970D417-8251-49E3-B758-7BDEA698CBDF}" dt="2020-06-15T16:41:53.143" v="6494" actId="478"/>
          <ac:spMkLst>
            <pc:docMk/>
            <pc:sldMk cId="0" sldId="275"/>
            <ac:spMk id="29698" creationId="{F802EB5B-8427-4AA7-B762-EE09734F9BDC}"/>
          </ac:spMkLst>
        </pc:spChg>
        <pc:spChg chg="mod">
          <ac:chgData name="Federico Cluni" userId="754e41aadaf4a8ea" providerId="LiveId" clId="{6970D417-8251-49E3-B758-7BDEA698CBDF}" dt="2020-06-15T16:38:22.288" v="6347" actId="6549"/>
          <ac:spMkLst>
            <pc:docMk/>
            <pc:sldMk cId="0" sldId="275"/>
            <ac:spMk id="29699" creationId="{1757A766-EDFA-4852-93A7-7400BFB81B1E}"/>
          </ac:spMkLst>
        </pc:spChg>
      </pc:sldChg>
      <pc:sldChg chg="addSp delSp modSp mod">
        <pc:chgData name="Federico Cluni" userId="754e41aadaf4a8ea" providerId="LiveId" clId="{6970D417-8251-49E3-B758-7BDEA698CBDF}" dt="2020-06-15T16:43:41.024" v="6583" actId="20577"/>
        <pc:sldMkLst>
          <pc:docMk/>
          <pc:sldMk cId="0" sldId="276"/>
        </pc:sldMkLst>
        <pc:spChg chg="add mod">
          <ac:chgData name="Federico Cluni" userId="754e41aadaf4a8ea" providerId="LiveId" clId="{6970D417-8251-49E3-B758-7BDEA698CBDF}" dt="2020-06-15T16:41:58.859" v="6497"/>
          <ac:spMkLst>
            <pc:docMk/>
            <pc:sldMk cId="0" sldId="276"/>
            <ac:spMk id="4" creationId="{AA1B9501-6318-405B-B0D8-12AAD1ECBA09}"/>
          </ac:spMkLst>
        </pc:spChg>
        <pc:spChg chg="del">
          <ac:chgData name="Federico Cluni" userId="754e41aadaf4a8ea" providerId="LiveId" clId="{6970D417-8251-49E3-B758-7BDEA698CBDF}" dt="2020-06-15T16:41:58.105" v="6496" actId="478"/>
          <ac:spMkLst>
            <pc:docMk/>
            <pc:sldMk cId="0" sldId="276"/>
            <ac:spMk id="30722" creationId="{EF8E0E42-EEE4-4701-B6D4-EED2E3B4B5B6}"/>
          </ac:spMkLst>
        </pc:spChg>
        <pc:spChg chg="mod">
          <ac:chgData name="Federico Cluni" userId="754e41aadaf4a8ea" providerId="LiveId" clId="{6970D417-8251-49E3-B758-7BDEA698CBDF}" dt="2020-06-15T16:43:41.024" v="6583" actId="20577"/>
          <ac:spMkLst>
            <pc:docMk/>
            <pc:sldMk cId="0" sldId="276"/>
            <ac:spMk id="30723" creationId="{9A82AA15-C861-429E-9AE3-B204135A0812}"/>
          </ac:spMkLst>
        </pc:spChg>
      </pc:sldChg>
      <pc:sldChg chg="addSp delSp modSp mod">
        <pc:chgData name="Federico Cluni" userId="754e41aadaf4a8ea" providerId="LiveId" clId="{6970D417-8251-49E3-B758-7BDEA698CBDF}" dt="2020-06-15T16:44:00.499" v="6598" actId="20577"/>
        <pc:sldMkLst>
          <pc:docMk/>
          <pc:sldMk cId="0" sldId="277"/>
        </pc:sldMkLst>
        <pc:spChg chg="add mod">
          <ac:chgData name="Federico Cluni" userId="754e41aadaf4a8ea" providerId="LiveId" clId="{6970D417-8251-49E3-B758-7BDEA698CBDF}" dt="2020-06-15T16:43:49.612" v="6585"/>
          <ac:spMkLst>
            <pc:docMk/>
            <pc:sldMk cId="0" sldId="277"/>
            <ac:spMk id="4" creationId="{62F61052-4AC8-4B4F-992A-9B614BEEE5AA}"/>
          </ac:spMkLst>
        </pc:spChg>
        <pc:spChg chg="del">
          <ac:chgData name="Federico Cluni" userId="754e41aadaf4a8ea" providerId="LiveId" clId="{6970D417-8251-49E3-B758-7BDEA698CBDF}" dt="2020-06-15T16:43:48.826" v="6584" actId="478"/>
          <ac:spMkLst>
            <pc:docMk/>
            <pc:sldMk cId="0" sldId="277"/>
            <ac:spMk id="31746" creationId="{52FF202A-C754-4D92-85AB-17CDC5A8BE64}"/>
          </ac:spMkLst>
        </pc:spChg>
        <pc:spChg chg="mod">
          <ac:chgData name="Federico Cluni" userId="754e41aadaf4a8ea" providerId="LiveId" clId="{6970D417-8251-49E3-B758-7BDEA698CBDF}" dt="2020-06-15T16:44:00.499" v="6598" actId="20577"/>
          <ac:spMkLst>
            <pc:docMk/>
            <pc:sldMk cId="0" sldId="277"/>
            <ac:spMk id="31747" creationId="{73FDD2B7-54AB-4DFA-B495-5C1BE1B980AE}"/>
          </ac:spMkLst>
        </pc:spChg>
      </pc:sldChg>
      <pc:sldChg chg="addSp delSp modSp mod">
        <pc:chgData name="Federico Cluni" userId="754e41aadaf4a8ea" providerId="LiveId" clId="{6970D417-8251-49E3-B758-7BDEA698CBDF}" dt="2020-06-15T16:45:33.926" v="6654" actId="20577"/>
        <pc:sldMkLst>
          <pc:docMk/>
          <pc:sldMk cId="0" sldId="278"/>
        </pc:sldMkLst>
        <pc:spChg chg="add mod">
          <ac:chgData name="Federico Cluni" userId="754e41aadaf4a8ea" providerId="LiveId" clId="{6970D417-8251-49E3-B758-7BDEA698CBDF}" dt="2020-06-15T16:44:06.807" v="6600"/>
          <ac:spMkLst>
            <pc:docMk/>
            <pc:sldMk cId="0" sldId="278"/>
            <ac:spMk id="5" creationId="{A2E95B9E-8DC4-4A6E-BF18-3CD9A0B4FD6F}"/>
          </ac:spMkLst>
        </pc:spChg>
        <pc:spChg chg="del">
          <ac:chgData name="Federico Cluni" userId="754e41aadaf4a8ea" providerId="LiveId" clId="{6970D417-8251-49E3-B758-7BDEA698CBDF}" dt="2020-06-15T16:44:06.046" v="6599" actId="478"/>
          <ac:spMkLst>
            <pc:docMk/>
            <pc:sldMk cId="0" sldId="278"/>
            <ac:spMk id="32770" creationId="{161C74BD-2D96-423D-B8AB-ACD8D1FE155C}"/>
          </ac:spMkLst>
        </pc:spChg>
        <pc:spChg chg="mod">
          <ac:chgData name="Federico Cluni" userId="754e41aadaf4a8ea" providerId="LiveId" clId="{6970D417-8251-49E3-B758-7BDEA698CBDF}" dt="2020-06-15T16:45:22.295" v="6640" actId="20577"/>
          <ac:spMkLst>
            <pc:docMk/>
            <pc:sldMk cId="0" sldId="278"/>
            <ac:spMk id="32771" creationId="{3AC2C418-32BF-40B7-8146-1843F11594A2}"/>
          </ac:spMkLst>
        </pc:spChg>
        <pc:spChg chg="mod">
          <ac:chgData name="Federico Cluni" userId="754e41aadaf4a8ea" providerId="LiveId" clId="{6970D417-8251-49E3-B758-7BDEA698CBDF}" dt="2020-06-15T16:45:33.926" v="6654" actId="20577"/>
          <ac:spMkLst>
            <pc:docMk/>
            <pc:sldMk cId="0" sldId="278"/>
            <ac:spMk id="32772" creationId="{252E609A-65FB-43CE-AC3D-AB2B12223DC1}"/>
          </ac:spMkLst>
        </pc:spChg>
      </pc:sldChg>
      <pc:sldChg chg="modSp mod">
        <pc:chgData name="Federico Cluni" userId="754e41aadaf4a8ea" providerId="LiveId" clId="{6970D417-8251-49E3-B758-7BDEA698CBDF}" dt="2020-06-15T16:50:31.918" v="6988" actId="20577"/>
        <pc:sldMkLst>
          <pc:docMk/>
          <pc:sldMk cId="0" sldId="279"/>
        </pc:sldMkLst>
        <pc:spChg chg="mod">
          <ac:chgData name="Federico Cluni" userId="754e41aadaf4a8ea" providerId="LiveId" clId="{6970D417-8251-49E3-B758-7BDEA698CBDF}" dt="2020-06-15T16:47:48.717" v="6685" actId="207"/>
          <ac:spMkLst>
            <pc:docMk/>
            <pc:sldMk cId="0" sldId="279"/>
            <ac:spMk id="33794" creationId="{1E8812C6-7627-43BF-9A4F-4024E319D6BE}"/>
          </ac:spMkLst>
        </pc:spChg>
        <pc:spChg chg="mod">
          <ac:chgData name="Federico Cluni" userId="754e41aadaf4a8ea" providerId="LiveId" clId="{6970D417-8251-49E3-B758-7BDEA698CBDF}" dt="2020-06-15T16:50:31.918" v="6988" actId="20577"/>
          <ac:spMkLst>
            <pc:docMk/>
            <pc:sldMk cId="0" sldId="279"/>
            <ac:spMk id="33795" creationId="{683B5865-B015-4177-B9F1-1E95303FD325}"/>
          </ac:spMkLst>
        </pc:spChg>
      </pc:sldChg>
      <pc:sldChg chg="addSp delSp modSp mod">
        <pc:chgData name="Federico Cluni" userId="754e41aadaf4a8ea" providerId="LiveId" clId="{6970D417-8251-49E3-B758-7BDEA698CBDF}" dt="2020-06-15T16:50:46.720" v="7003"/>
        <pc:sldMkLst>
          <pc:docMk/>
          <pc:sldMk cId="0" sldId="280"/>
        </pc:sldMkLst>
        <pc:spChg chg="add mod">
          <ac:chgData name="Federico Cluni" userId="754e41aadaf4a8ea" providerId="LiveId" clId="{6970D417-8251-49E3-B758-7BDEA698CBDF}" dt="2020-06-15T16:50:46.720" v="7003"/>
          <ac:spMkLst>
            <pc:docMk/>
            <pc:sldMk cId="0" sldId="280"/>
            <ac:spMk id="4" creationId="{21EB01EF-C4BE-4669-9A09-55245FED449F}"/>
          </ac:spMkLst>
        </pc:spChg>
        <pc:spChg chg="del">
          <ac:chgData name="Federico Cluni" userId="754e41aadaf4a8ea" providerId="LiveId" clId="{6970D417-8251-49E3-B758-7BDEA698CBDF}" dt="2020-06-15T16:50:46.261" v="7002" actId="478"/>
          <ac:spMkLst>
            <pc:docMk/>
            <pc:sldMk cId="0" sldId="280"/>
            <ac:spMk id="34818" creationId="{A3A71A92-94A9-4A79-853A-8A15E04DC020}"/>
          </ac:spMkLst>
        </pc:spChg>
        <pc:spChg chg="mod">
          <ac:chgData name="Federico Cluni" userId="754e41aadaf4a8ea" providerId="LiveId" clId="{6970D417-8251-49E3-B758-7BDEA698CBDF}" dt="2020-06-15T16:50:39.605" v="7001" actId="20577"/>
          <ac:spMkLst>
            <pc:docMk/>
            <pc:sldMk cId="0" sldId="280"/>
            <ac:spMk id="34819" creationId="{9BAE81A9-2581-4497-BBD4-569DD38C7985}"/>
          </ac:spMkLst>
        </pc:spChg>
      </pc:sldChg>
      <pc:sldChg chg="del">
        <pc:chgData name="Federico Cluni" userId="754e41aadaf4a8ea" providerId="LiveId" clId="{6970D417-8251-49E3-B758-7BDEA698CBDF}" dt="2020-06-15T16:59:02.705" v="7170" actId="47"/>
        <pc:sldMkLst>
          <pc:docMk/>
          <pc:sldMk cId="0" sldId="281"/>
        </pc:sldMkLst>
      </pc:sldChg>
      <pc:sldChg chg="del">
        <pc:chgData name="Federico Cluni" userId="754e41aadaf4a8ea" providerId="LiveId" clId="{6970D417-8251-49E3-B758-7BDEA698CBDF}" dt="2020-06-15T16:59:04.023" v="7171" actId="47"/>
        <pc:sldMkLst>
          <pc:docMk/>
          <pc:sldMk cId="0" sldId="282"/>
        </pc:sldMkLst>
      </pc:sldChg>
      <pc:sldChg chg="del">
        <pc:chgData name="Federico Cluni" userId="754e41aadaf4a8ea" providerId="LiveId" clId="{6970D417-8251-49E3-B758-7BDEA698CBDF}" dt="2020-06-15T16:59:05.209" v="7173" actId="47"/>
        <pc:sldMkLst>
          <pc:docMk/>
          <pc:sldMk cId="0" sldId="283"/>
        </pc:sldMkLst>
      </pc:sldChg>
      <pc:sldChg chg="del">
        <pc:chgData name="Federico Cluni" userId="754e41aadaf4a8ea" providerId="LiveId" clId="{6970D417-8251-49E3-B758-7BDEA698CBDF}" dt="2020-06-15T16:59:05.611" v="7174" actId="47"/>
        <pc:sldMkLst>
          <pc:docMk/>
          <pc:sldMk cId="0" sldId="284"/>
        </pc:sldMkLst>
      </pc:sldChg>
      <pc:sldChg chg="del">
        <pc:chgData name="Federico Cluni" userId="754e41aadaf4a8ea" providerId="LiveId" clId="{6970D417-8251-49E3-B758-7BDEA698CBDF}" dt="2020-06-15T16:59:06.184" v="7175" actId="47"/>
        <pc:sldMkLst>
          <pc:docMk/>
          <pc:sldMk cId="0" sldId="285"/>
        </pc:sldMkLst>
      </pc:sldChg>
      <pc:sldChg chg="del">
        <pc:chgData name="Federico Cluni" userId="754e41aadaf4a8ea" providerId="LiveId" clId="{6970D417-8251-49E3-B758-7BDEA698CBDF}" dt="2020-06-15T16:59:07.179" v="7177" actId="47"/>
        <pc:sldMkLst>
          <pc:docMk/>
          <pc:sldMk cId="0" sldId="286"/>
        </pc:sldMkLst>
      </pc:sldChg>
      <pc:sldChg chg="del">
        <pc:chgData name="Federico Cluni" userId="754e41aadaf4a8ea" providerId="LiveId" clId="{6970D417-8251-49E3-B758-7BDEA698CBDF}" dt="2020-06-15T16:59:10.140" v="7181" actId="47"/>
        <pc:sldMkLst>
          <pc:docMk/>
          <pc:sldMk cId="3286911153" sldId="287"/>
        </pc:sldMkLst>
      </pc:sldChg>
      <pc:sldChg chg="del">
        <pc:chgData name="Federico Cluni" userId="754e41aadaf4a8ea" providerId="LiveId" clId="{6970D417-8251-49E3-B758-7BDEA698CBDF}" dt="2020-06-15T16:59:10.626" v="7182" actId="47"/>
        <pc:sldMkLst>
          <pc:docMk/>
          <pc:sldMk cId="0" sldId="288"/>
        </pc:sldMkLst>
      </pc:sldChg>
      <pc:sldChg chg="del">
        <pc:chgData name="Federico Cluni" userId="754e41aadaf4a8ea" providerId="LiveId" clId="{6970D417-8251-49E3-B758-7BDEA698CBDF}" dt="2020-06-15T16:59:11.288" v="7183" actId="47"/>
        <pc:sldMkLst>
          <pc:docMk/>
          <pc:sldMk cId="0" sldId="289"/>
        </pc:sldMkLst>
      </pc:sldChg>
      <pc:sldChg chg="del">
        <pc:chgData name="Federico Cluni" userId="754e41aadaf4a8ea" providerId="LiveId" clId="{6970D417-8251-49E3-B758-7BDEA698CBDF}" dt="2020-06-15T16:59:12.221" v="7184" actId="47"/>
        <pc:sldMkLst>
          <pc:docMk/>
          <pc:sldMk cId="3077951468" sldId="290"/>
        </pc:sldMkLst>
      </pc:sldChg>
      <pc:sldChg chg="addSp delSp modSp del mod">
        <pc:chgData name="Federico Cluni" userId="754e41aadaf4a8ea" providerId="LiveId" clId="{6970D417-8251-49E3-B758-7BDEA698CBDF}" dt="2020-06-16T06:26:06.061" v="7413" actId="2696"/>
        <pc:sldMkLst>
          <pc:docMk/>
          <pc:sldMk cId="3788840518" sldId="291"/>
        </pc:sldMkLst>
        <pc:spChg chg="add mod">
          <ac:chgData name="Federico Cluni" userId="754e41aadaf4a8ea" providerId="LiveId" clId="{6970D417-8251-49E3-B758-7BDEA698CBDF}" dt="2020-06-15T13:53:16.133" v="854"/>
          <ac:spMkLst>
            <pc:docMk/>
            <pc:sldMk cId="3788840518" sldId="291"/>
            <ac:spMk id="4" creationId="{3F413EF8-8C39-4917-8C51-2ADF1C4FC103}"/>
          </ac:spMkLst>
        </pc:spChg>
        <pc:spChg chg="del">
          <ac:chgData name="Federico Cluni" userId="754e41aadaf4a8ea" providerId="LiveId" clId="{6970D417-8251-49E3-B758-7BDEA698CBDF}" dt="2020-06-15T13:53:15.391" v="853" actId="478"/>
          <ac:spMkLst>
            <pc:docMk/>
            <pc:sldMk cId="3788840518" sldId="291"/>
            <ac:spMk id="10242" creationId="{41E67614-ACB8-4E65-8A39-9A119547C620}"/>
          </ac:spMkLst>
        </pc:spChg>
        <pc:spChg chg="mod">
          <ac:chgData name="Federico Cluni" userId="754e41aadaf4a8ea" providerId="LiveId" clId="{6970D417-8251-49E3-B758-7BDEA698CBDF}" dt="2020-06-15T13:58:41.984" v="1327" actId="20577"/>
          <ac:spMkLst>
            <pc:docMk/>
            <pc:sldMk cId="3788840518" sldId="291"/>
            <ac:spMk id="10243" creationId="{0AE19814-6EF7-4009-B950-61543A42DA1A}"/>
          </ac:spMkLst>
        </pc:spChg>
      </pc:sldChg>
      <pc:sldChg chg="del">
        <pc:chgData name="Federico Cluni" userId="754e41aadaf4a8ea" providerId="LiveId" clId="{6970D417-8251-49E3-B758-7BDEA698CBDF}" dt="2020-06-15T16:59:07.798" v="7178" actId="47"/>
        <pc:sldMkLst>
          <pc:docMk/>
          <pc:sldMk cId="0" sldId="292"/>
        </pc:sldMkLst>
      </pc:sldChg>
      <pc:sldChg chg="addSp delSp modSp mod">
        <pc:chgData name="Federico Cluni" userId="754e41aadaf4a8ea" providerId="LiveId" clId="{6970D417-8251-49E3-B758-7BDEA698CBDF}" dt="2020-06-15T16:53:09.552" v="7168"/>
        <pc:sldMkLst>
          <pc:docMk/>
          <pc:sldMk cId="0" sldId="293"/>
        </pc:sldMkLst>
        <pc:spChg chg="add mod">
          <ac:chgData name="Federico Cluni" userId="754e41aadaf4a8ea" providerId="LiveId" clId="{6970D417-8251-49E3-B758-7BDEA698CBDF}" dt="2020-06-15T16:51:00.781" v="7005"/>
          <ac:spMkLst>
            <pc:docMk/>
            <pc:sldMk cId="0" sldId="293"/>
            <ac:spMk id="5" creationId="{371FCD74-0B2C-4007-8D81-857B9CF9E992}"/>
          </ac:spMkLst>
        </pc:spChg>
        <pc:spChg chg="del">
          <ac:chgData name="Federico Cluni" userId="754e41aadaf4a8ea" providerId="LiveId" clId="{6970D417-8251-49E3-B758-7BDEA698CBDF}" dt="2020-06-15T16:51:00.208" v="7004" actId="478"/>
          <ac:spMkLst>
            <pc:docMk/>
            <pc:sldMk cId="0" sldId="293"/>
            <ac:spMk id="35842" creationId="{F2889E7A-EA4F-4D04-BE1C-18FD0640101E}"/>
          </ac:spMkLst>
        </pc:spChg>
        <pc:spChg chg="mod">
          <ac:chgData name="Federico Cluni" userId="754e41aadaf4a8ea" providerId="LiveId" clId="{6970D417-8251-49E3-B758-7BDEA698CBDF}" dt="2020-06-15T16:53:09.552" v="7168"/>
          <ac:spMkLst>
            <pc:docMk/>
            <pc:sldMk cId="0" sldId="293"/>
            <ac:spMk id="35843" creationId="{1DD4D5DB-20BE-4F72-B53D-C2E2DD626A79}"/>
          </ac:spMkLst>
        </pc:spChg>
        <pc:spChg chg="mod">
          <ac:chgData name="Federico Cluni" userId="754e41aadaf4a8ea" providerId="LiveId" clId="{6970D417-8251-49E3-B758-7BDEA698CBDF}" dt="2020-06-15T16:52:07.155" v="7165" actId="20577"/>
          <ac:spMkLst>
            <pc:docMk/>
            <pc:sldMk cId="0" sldId="293"/>
            <ac:spMk id="35844" creationId="{2AA48E7F-BC47-43AE-A04D-630F0B2960AF}"/>
          </ac:spMkLst>
        </pc:spChg>
      </pc:sldChg>
      <pc:sldChg chg="addSp delSp modSp del">
        <pc:chgData name="Federico Cluni" userId="754e41aadaf4a8ea" providerId="LiveId" clId="{6970D417-8251-49E3-B758-7BDEA698CBDF}" dt="2020-06-15T16:59:16.752" v="7193" actId="47"/>
        <pc:sldMkLst>
          <pc:docMk/>
          <pc:sldMk cId="0" sldId="294"/>
        </pc:sldMkLst>
        <pc:spChg chg="add mod">
          <ac:chgData name="Federico Cluni" userId="754e41aadaf4a8ea" providerId="LiveId" clId="{6970D417-8251-49E3-B758-7BDEA698CBDF}" dt="2020-06-15T16:52:47.454" v="7167"/>
          <ac:spMkLst>
            <pc:docMk/>
            <pc:sldMk cId="0" sldId="294"/>
            <ac:spMk id="4" creationId="{B5A5D5E4-97AA-4A22-8C8A-7541B8C57423}"/>
          </ac:spMkLst>
        </pc:spChg>
        <pc:spChg chg="del">
          <ac:chgData name="Federico Cluni" userId="754e41aadaf4a8ea" providerId="LiveId" clId="{6970D417-8251-49E3-B758-7BDEA698CBDF}" dt="2020-06-15T16:52:46.208" v="7166" actId="478"/>
          <ac:spMkLst>
            <pc:docMk/>
            <pc:sldMk cId="0" sldId="294"/>
            <ac:spMk id="36866" creationId="{1C77CDB3-05CC-4020-B5DF-EE3277A9E6EA}"/>
          </ac:spMkLst>
        </pc:spChg>
        <pc:spChg chg="mod">
          <ac:chgData name="Federico Cluni" userId="754e41aadaf4a8ea" providerId="LiveId" clId="{6970D417-8251-49E3-B758-7BDEA698CBDF}" dt="2020-06-15T16:53:16.625" v="7169"/>
          <ac:spMkLst>
            <pc:docMk/>
            <pc:sldMk cId="0" sldId="294"/>
            <ac:spMk id="36867" creationId="{BFF3BA17-DA1F-4C3F-A4B3-CCBBB5826769}"/>
          </ac:spMkLst>
        </pc:spChg>
      </pc:sldChg>
      <pc:sldChg chg="del">
        <pc:chgData name="Federico Cluni" userId="754e41aadaf4a8ea" providerId="LiveId" clId="{6970D417-8251-49E3-B758-7BDEA698CBDF}" dt="2020-06-15T14:14:53.895" v="1328" actId="2696"/>
        <pc:sldMkLst>
          <pc:docMk/>
          <pc:sldMk cId="1165524876" sldId="295"/>
        </pc:sldMkLst>
        <pc:spChg chg="mod">
          <ac:chgData name="Federico Cluni" userId="754e41aadaf4a8ea" providerId="LiveId" clId="{6970D417-8251-49E3-B758-7BDEA698CBDF}" dt="2020-06-15T14:34:24.017" v="1989" actId="207"/>
          <ac:spMkLst>
            <pc:docMk/>
            <pc:sldMk cId="1165524876" sldId="295"/>
            <ac:spMk id="16386" creationId="{56BEBCB5-4CAB-441C-A0D3-FD22F7631CDE}"/>
          </ac:spMkLst>
        </pc:spChg>
        <pc:spChg chg="mod">
          <ac:chgData name="Federico Cluni" userId="754e41aadaf4a8ea" providerId="LiveId" clId="{6970D417-8251-49E3-B758-7BDEA698CBDF}" dt="2020-06-15T16:15:07.194" v="5337" actId="313"/>
          <ac:spMkLst>
            <pc:docMk/>
            <pc:sldMk cId="1165524876" sldId="295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4:31:58.201" v="1755" actId="478"/>
          <ac:spMkLst>
            <pc:docMk/>
            <pc:sldMk cId="1165524876" sldId="295"/>
            <ac:spMk id="16388" creationId="{DABD724A-A447-4F21-8765-B96691D23118}"/>
          </ac:spMkLst>
        </pc:spChg>
        <pc:spChg chg="mod">
          <ac:chgData name="Federico Cluni" userId="754e41aadaf4a8ea" providerId="LiveId" clId="{6970D417-8251-49E3-B758-7BDEA698CBDF}" dt="2020-06-15T14:34:15.943" v="1988" actId="1076"/>
          <ac:spMkLst>
            <pc:docMk/>
            <pc:sldMk cId="1165524876" sldId="295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4:29:49.971" v="1734" actId="478"/>
          <ac:spMkLst>
            <pc:docMk/>
            <pc:sldMk cId="1165524876" sldId="295"/>
            <ac:spMk id="16390" creationId="{5ACF4C51-9493-4D49-89D6-25C8D7E9C999}"/>
          </ac:spMkLst>
        </pc:spChg>
        <pc:spChg chg="mod">
          <ac:chgData name="Federico Cluni" userId="754e41aadaf4a8ea" providerId="LiveId" clId="{6970D417-8251-49E3-B758-7BDEA698CBDF}" dt="2020-06-15T14:31:55.911" v="1754" actId="1076"/>
          <ac:spMkLst>
            <pc:docMk/>
            <pc:sldMk cId="1165524876" sldId="295"/>
            <ac:spMk id="16391" creationId="{B241D821-531C-41EB-B44D-EDAC9DC14BA6}"/>
          </ac:spMkLst>
        </pc:spChg>
      </pc:sldChg>
      <pc:sldChg chg="addSp delSp modSp mod">
        <pc:chgData name="Federico Cluni" userId="754e41aadaf4a8ea" providerId="LiveId" clId="{6970D417-8251-49E3-B758-7BDEA698CBDF}" dt="2020-06-16T06:12:17.735" v="7390" actId="207"/>
        <pc:sldMkLst>
          <pc:docMk/>
          <pc:sldMk cId="0" sldId="296"/>
        </pc:sldMkLst>
        <pc:spChg chg="add mod">
          <ac:chgData name="Federico Cluni" userId="754e41aadaf4a8ea" providerId="LiveId" clId="{6970D417-8251-49E3-B758-7BDEA698CBDF}" dt="2020-06-15T15:11:57.344" v="2527"/>
          <ac:spMkLst>
            <pc:docMk/>
            <pc:sldMk cId="0" sldId="296"/>
            <ac:spMk id="4" creationId="{59248122-40D3-4DEC-B094-0E9A418F87DE}"/>
          </ac:spMkLst>
        </pc:spChg>
        <pc:spChg chg="del">
          <ac:chgData name="Federico Cluni" userId="754e41aadaf4a8ea" providerId="LiveId" clId="{6970D417-8251-49E3-B758-7BDEA698CBDF}" dt="2020-06-15T14:40:27.389" v="2273" actId="478"/>
          <ac:spMkLst>
            <pc:docMk/>
            <pc:sldMk cId="0" sldId="296"/>
            <ac:spMk id="12290" creationId="{DAFC4B9C-BB6B-4565-96C5-6E5BBEB792DB}"/>
          </ac:spMkLst>
        </pc:spChg>
        <pc:spChg chg="mod">
          <ac:chgData name="Federico Cluni" userId="754e41aadaf4a8ea" providerId="LiveId" clId="{6970D417-8251-49E3-B758-7BDEA698CBDF}" dt="2020-06-16T06:12:17.735" v="7390" actId="207"/>
          <ac:spMkLst>
            <pc:docMk/>
            <pc:sldMk cId="0" sldId="296"/>
            <ac:spMk id="12291" creationId="{DF71D569-A7A7-4EC9-A466-65F4419E0FAF}"/>
          </ac:spMkLst>
        </pc:spChg>
      </pc:sldChg>
      <pc:sldChg chg="addSp delSp modSp mod">
        <pc:chgData name="Federico Cluni" userId="754e41aadaf4a8ea" providerId="LiveId" clId="{6970D417-8251-49E3-B758-7BDEA698CBDF}" dt="2020-06-15T15:12:40.931" v="2539" actId="20577"/>
        <pc:sldMkLst>
          <pc:docMk/>
          <pc:sldMk cId="0" sldId="297"/>
        </pc:sldMkLst>
        <pc:spChg chg="add mod">
          <ac:chgData name="Federico Cluni" userId="754e41aadaf4a8ea" providerId="LiveId" clId="{6970D417-8251-49E3-B758-7BDEA698CBDF}" dt="2020-06-15T15:12:17.219" v="2529"/>
          <ac:spMkLst>
            <pc:docMk/>
            <pc:sldMk cId="0" sldId="297"/>
            <ac:spMk id="9" creationId="{81726F58-1ED6-42CE-86E0-8853732E4097}"/>
          </ac:spMkLst>
        </pc:spChg>
        <pc:spChg chg="del">
          <ac:chgData name="Federico Cluni" userId="754e41aadaf4a8ea" providerId="LiveId" clId="{6970D417-8251-49E3-B758-7BDEA698CBDF}" dt="2020-06-15T15:12:16.456" v="2528" actId="478"/>
          <ac:spMkLst>
            <pc:docMk/>
            <pc:sldMk cId="0" sldId="297"/>
            <ac:spMk id="13314" creationId="{57713717-EB05-4E7B-87C6-CB057A4D9422}"/>
          </ac:spMkLst>
        </pc:spChg>
        <pc:spChg chg="mod">
          <ac:chgData name="Federico Cluni" userId="754e41aadaf4a8ea" providerId="LiveId" clId="{6970D417-8251-49E3-B758-7BDEA698CBDF}" dt="2020-06-15T15:12:40.931" v="2539" actId="20577"/>
          <ac:spMkLst>
            <pc:docMk/>
            <pc:sldMk cId="0" sldId="297"/>
            <ac:spMk id="13318" creationId="{ACE320FA-A4DA-44D1-AA64-4E5152586642}"/>
          </ac:spMkLst>
        </pc:spChg>
      </pc:sldChg>
      <pc:sldChg chg="addSp delSp modSp mod">
        <pc:chgData name="Federico Cluni" userId="754e41aadaf4a8ea" providerId="LiveId" clId="{6970D417-8251-49E3-B758-7BDEA698CBDF}" dt="2020-06-15T15:12:36.921" v="2535" actId="20577"/>
        <pc:sldMkLst>
          <pc:docMk/>
          <pc:sldMk cId="0" sldId="298"/>
        </pc:sldMkLst>
        <pc:spChg chg="add mod">
          <ac:chgData name="Federico Cluni" userId="754e41aadaf4a8ea" providerId="LiveId" clId="{6970D417-8251-49E3-B758-7BDEA698CBDF}" dt="2020-06-15T15:12:26.562" v="2531"/>
          <ac:spMkLst>
            <pc:docMk/>
            <pc:sldMk cId="0" sldId="298"/>
            <ac:spMk id="9" creationId="{4B9301AC-8524-4D32-9590-E97B19D1DEC5}"/>
          </ac:spMkLst>
        </pc:spChg>
        <pc:spChg chg="del">
          <ac:chgData name="Federico Cluni" userId="754e41aadaf4a8ea" providerId="LiveId" clId="{6970D417-8251-49E3-B758-7BDEA698CBDF}" dt="2020-06-15T15:12:25.834" v="2530" actId="478"/>
          <ac:spMkLst>
            <pc:docMk/>
            <pc:sldMk cId="0" sldId="298"/>
            <ac:spMk id="14338" creationId="{2D60C4BF-6AFC-4AB5-85B4-C46F7F80A75B}"/>
          </ac:spMkLst>
        </pc:spChg>
        <pc:spChg chg="mod">
          <ac:chgData name="Federico Cluni" userId="754e41aadaf4a8ea" providerId="LiveId" clId="{6970D417-8251-49E3-B758-7BDEA698CBDF}" dt="2020-06-15T15:12:36.921" v="2535" actId="20577"/>
          <ac:spMkLst>
            <pc:docMk/>
            <pc:sldMk cId="0" sldId="298"/>
            <ac:spMk id="14342" creationId="{1ECF6E00-0252-4CC7-9E1B-EE18E933B423}"/>
          </ac:spMkLst>
        </pc:spChg>
      </pc:sldChg>
      <pc:sldChg chg="addSp delSp modSp mod">
        <pc:chgData name="Federico Cluni" userId="754e41aadaf4a8ea" providerId="LiveId" clId="{6970D417-8251-49E3-B758-7BDEA698CBDF}" dt="2020-06-15T15:17:02.646" v="3008" actId="790"/>
        <pc:sldMkLst>
          <pc:docMk/>
          <pc:sldMk cId="0" sldId="299"/>
        </pc:sldMkLst>
        <pc:spChg chg="add mod">
          <ac:chgData name="Federico Cluni" userId="754e41aadaf4a8ea" providerId="LiveId" clId="{6970D417-8251-49E3-B758-7BDEA698CBDF}" dt="2020-06-15T15:15:14.341" v="2793"/>
          <ac:spMkLst>
            <pc:docMk/>
            <pc:sldMk cId="0" sldId="299"/>
            <ac:spMk id="5" creationId="{83AD93DB-14B0-4C4E-940C-A4428CA34524}"/>
          </ac:spMkLst>
        </pc:spChg>
        <pc:spChg chg="del">
          <ac:chgData name="Federico Cluni" userId="754e41aadaf4a8ea" providerId="LiveId" clId="{6970D417-8251-49E3-B758-7BDEA698CBDF}" dt="2020-06-15T15:15:13.854" v="2792" actId="478"/>
          <ac:spMkLst>
            <pc:docMk/>
            <pc:sldMk cId="0" sldId="299"/>
            <ac:spMk id="17410" creationId="{CFA9266A-B59B-4D9E-AF05-CC923C05334F}"/>
          </ac:spMkLst>
        </pc:spChg>
        <pc:spChg chg="mod">
          <ac:chgData name="Federico Cluni" userId="754e41aadaf4a8ea" providerId="LiveId" clId="{6970D417-8251-49E3-B758-7BDEA698CBDF}" dt="2020-06-15T15:15:28.982" v="2834" actId="20577"/>
          <ac:spMkLst>
            <pc:docMk/>
            <pc:sldMk cId="0" sldId="299"/>
            <ac:spMk id="17444" creationId="{E996574E-0DF5-475C-9311-86386E56C120}"/>
          </ac:spMkLst>
        </pc:spChg>
        <pc:graphicFrameChg chg="modGraphic">
          <ac:chgData name="Federico Cluni" userId="754e41aadaf4a8ea" providerId="LiveId" clId="{6970D417-8251-49E3-B758-7BDEA698CBDF}" dt="2020-06-15T15:17:02.646" v="3008" actId="790"/>
          <ac:graphicFrameMkLst>
            <pc:docMk/>
            <pc:sldMk cId="0" sldId="299"/>
            <ac:graphicFrameMk id="47289" creationId="{BE2CAD8A-4702-415E-B373-7BBA87204CCD}"/>
          </ac:graphicFrameMkLst>
        </pc:graphicFrameChg>
      </pc:sldChg>
      <pc:sldChg chg="del">
        <pc:chgData name="Federico Cluni" userId="754e41aadaf4a8ea" providerId="LiveId" clId="{6970D417-8251-49E3-B758-7BDEA698CBDF}" dt="2020-06-15T16:59:08.556" v="7179" actId="47"/>
        <pc:sldMkLst>
          <pc:docMk/>
          <pc:sldMk cId="0" sldId="300"/>
        </pc:sldMkLst>
      </pc:sldChg>
      <pc:sldChg chg="del">
        <pc:chgData name="Federico Cluni" userId="754e41aadaf4a8ea" providerId="LiveId" clId="{6970D417-8251-49E3-B758-7BDEA698CBDF}" dt="2020-06-15T16:59:04.631" v="7172" actId="47"/>
        <pc:sldMkLst>
          <pc:docMk/>
          <pc:sldMk cId="2909882934" sldId="301"/>
        </pc:sldMkLst>
      </pc:sldChg>
      <pc:sldChg chg="del">
        <pc:chgData name="Federico Cluni" userId="754e41aadaf4a8ea" providerId="LiveId" clId="{6970D417-8251-49E3-B758-7BDEA698CBDF}" dt="2020-06-15T16:59:06.698" v="7176" actId="47"/>
        <pc:sldMkLst>
          <pc:docMk/>
          <pc:sldMk cId="0" sldId="302"/>
        </pc:sldMkLst>
      </pc:sldChg>
      <pc:sldChg chg="modSp mod">
        <pc:chgData name="Federico Cluni" userId="754e41aadaf4a8ea" providerId="LiveId" clId="{6970D417-8251-49E3-B758-7BDEA698CBDF}" dt="2020-06-16T08:33:48.823" v="7496" actId="20577"/>
        <pc:sldMkLst>
          <pc:docMk/>
          <pc:sldMk cId="0" sldId="303"/>
        </pc:sldMkLst>
        <pc:spChg chg="mod">
          <ac:chgData name="Federico Cluni" userId="754e41aadaf4a8ea" providerId="LiveId" clId="{6970D417-8251-49E3-B758-7BDEA698CBDF}" dt="2020-06-16T08:33:48.823" v="7496" actId="20577"/>
          <ac:spMkLst>
            <pc:docMk/>
            <pc:sldMk cId="0" sldId="303"/>
            <ac:spMk id="5125" creationId="{AD0979F9-088A-4E77-BB80-20FC4200DBE6}"/>
          </ac:spMkLst>
        </pc:spChg>
        <pc:spChg chg="mod">
          <ac:chgData name="Federico Cluni" userId="754e41aadaf4a8ea" providerId="LiveId" clId="{6970D417-8251-49E3-B758-7BDEA698CBDF}" dt="2020-06-15T13:41:17.351" v="22" actId="207"/>
          <ac:spMkLst>
            <pc:docMk/>
            <pc:sldMk cId="0" sldId="303"/>
            <ac:spMk id="6146" creationId="{23336650-4509-4626-A555-F723E2225E20}"/>
          </ac:spMkLst>
        </pc:spChg>
      </pc:sldChg>
      <pc:sldChg chg="addSp delSp modSp mod">
        <pc:chgData name="Federico Cluni" userId="754e41aadaf4a8ea" providerId="LiveId" clId="{6970D417-8251-49E3-B758-7BDEA698CBDF}" dt="2020-06-15T13:45:21.809" v="432" actId="20577"/>
        <pc:sldMkLst>
          <pc:docMk/>
          <pc:sldMk cId="0" sldId="304"/>
        </pc:sldMkLst>
        <pc:spChg chg="add mod">
          <ac:chgData name="Federico Cluni" userId="754e41aadaf4a8ea" providerId="LiveId" clId="{6970D417-8251-49E3-B758-7BDEA698CBDF}" dt="2020-06-15T13:44:11.293" v="285"/>
          <ac:spMkLst>
            <pc:docMk/>
            <pc:sldMk cId="0" sldId="304"/>
            <ac:spMk id="6" creationId="{36E94353-1F29-4CF7-9DED-5C46F976CBCF}"/>
          </ac:spMkLst>
        </pc:spChg>
        <pc:spChg chg="del">
          <ac:chgData name="Federico Cluni" userId="754e41aadaf4a8ea" providerId="LiveId" clId="{6970D417-8251-49E3-B758-7BDEA698CBDF}" dt="2020-06-15T13:44:10.516" v="284" actId="478"/>
          <ac:spMkLst>
            <pc:docMk/>
            <pc:sldMk cId="0" sldId="304"/>
            <ac:spMk id="8194" creationId="{A413626A-0C81-4137-9296-BD45C28FE078}"/>
          </ac:spMkLst>
        </pc:spChg>
        <pc:spChg chg="mod">
          <ac:chgData name="Federico Cluni" userId="754e41aadaf4a8ea" providerId="LiveId" clId="{6970D417-8251-49E3-B758-7BDEA698CBDF}" dt="2020-06-15T13:45:21.809" v="432" actId="20577"/>
          <ac:spMkLst>
            <pc:docMk/>
            <pc:sldMk cId="0" sldId="304"/>
            <ac:spMk id="8195" creationId="{1DE69BEF-224D-419B-8ECA-164B2BF99C2B}"/>
          </ac:spMkLst>
        </pc:spChg>
      </pc:sldChg>
      <pc:sldChg chg="addSp delSp modSp mod">
        <pc:chgData name="Federico Cluni" userId="754e41aadaf4a8ea" providerId="LiveId" clId="{6970D417-8251-49E3-B758-7BDEA698CBDF}" dt="2020-06-15T15:15:00.942" v="2791" actId="20577"/>
        <pc:sldMkLst>
          <pc:docMk/>
          <pc:sldMk cId="0" sldId="305"/>
        </pc:sldMkLst>
        <pc:spChg chg="add mod">
          <ac:chgData name="Federico Cluni" userId="754e41aadaf4a8ea" providerId="LiveId" clId="{6970D417-8251-49E3-B758-7BDEA698CBDF}" dt="2020-06-15T15:12:48.397" v="2541"/>
          <ac:spMkLst>
            <pc:docMk/>
            <pc:sldMk cId="0" sldId="305"/>
            <ac:spMk id="5" creationId="{3AF24829-F600-462F-885C-464E17CBA2D9}"/>
          </ac:spMkLst>
        </pc:spChg>
        <pc:spChg chg="mod">
          <ac:chgData name="Federico Cluni" userId="754e41aadaf4a8ea" providerId="LiveId" clId="{6970D417-8251-49E3-B758-7BDEA698CBDF}" dt="2020-06-15T15:13:16.107" v="2576" actId="6549"/>
          <ac:spMkLst>
            <pc:docMk/>
            <pc:sldMk cId="0" sldId="305"/>
            <ac:spMk id="10243" creationId="{A2C82316-C4EC-426E-AE68-7E4A94634496}"/>
          </ac:spMkLst>
        </pc:spChg>
        <pc:spChg chg="del">
          <ac:chgData name="Federico Cluni" userId="754e41aadaf4a8ea" providerId="LiveId" clId="{6970D417-8251-49E3-B758-7BDEA698CBDF}" dt="2020-06-15T15:12:47.492" v="2540" actId="478"/>
          <ac:spMkLst>
            <pc:docMk/>
            <pc:sldMk cId="0" sldId="305"/>
            <ac:spMk id="15362" creationId="{9C05FCA0-A14E-4914-9750-AC4CA378EB34}"/>
          </ac:spMkLst>
        </pc:spChg>
        <pc:graphicFrameChg chg="modGraphic">
          <ac:chgData name="Federico Cluni" userId="754e41aadaf4a8ea" providerId="LiveId" clId="{6970D417-8251-49E3-B758-7BDEA698CBDF}" dt="2020-06-15T15:15:00.942" v="2791" actId="20577"/>
          <ac:graphicFrameMkLst>
            <pc:docMk/>
            <pc:sldMk cId="0" sldId="305"/>
            <ac:graphicFrameMk id="2" creationId="{50E3250E-3398-43DB-A962-20B21513876F}"/>
          </ac:graphicFrameMkLst>
        </pc:graphicFrameChg>
      </pc:sldChg>
      <pc:sldChg chg="del">
        <pc:chgData name="Federico Cluni" userId="754e41aadaf4a8ea" providerId="LiveId" clId="{6970D417-8251-49E3-B758-7BDEA698CBDF}" dt="2020-06-15T16:59:12.845" v="7185" actId="47"/>
        <pc:sldMkLst>
          <pc:docMk/>
          <pc:sldMk cId="0" sldId="306"/>
        </pc:sldMkLst>
      </pc:sldChg>
      <pc:sldChg chg="del">
        <pc:chgData name="Federico Cluni" userId="754e41aadaf4a8ea" providerId="LiveId" clId="{6970D417-8251-49E3-B758-7BDEA698CBDF}" dt="2020-06-15T16:59:13.338" v="7186" actId="47"/>
        <pc:sldMkLst>
          <pc:docMk/>
          <pc:sldMk cId="0" sldId="307"/>
        </pc:sldMkLst>
      </pc:sldChg>
      <pc:sldChg chg="del">
        <pc:chgData name="Federico Cluni" userId="754e41aadaf4a8ea" providerId="LiveId" clId="{6970D417-8251-49E3-B758-7BDEA698CBDF}" dt="2020-06-15T16:59:13.831" v="7187" actId="47"/>
        <pc:sldMkLst>
          <pc:docMk/>
          <pc:sldMk cId="0" sldId="308"/>
        </pc:sldMkLst>
      </pc:sldChg>
      <pc:sldChg chg="del">
        <pc:chgData name="Federico Cluni" userId="754e41aadaf4a8ea" providerId="LiveId" clId="{6970D417-8251-49E3-B758-7BDEA698CBDF}" dt="2020-06-15T16:59:14.218" v="7188" actId="47"/>
        <pc:sldMkLst>
          <pc:docMk/>
          <pc:sldMk cId="0" sldId="309"/>
        </pc:sldMkLst>
      </pc:sldChg>
      <pc:sldChg chg="del">
        <pc:chgData name="Federico Cluni" userId="754e41aadaf4a8ea" providerId="LiveId" clId="{6970D417-8251-49E3-B758-7BDEA698CBDF}" dt="2020-06-15T16:59:14.529" v="7189" actId="47"/>
        <pc:sldMkLst>
          <pc:docMk/>
          <pc:sldMk cId="0" sldId="310"/>
        </pc:sldMkLst>
      </pc:sldChg>
      <pc:sldChg chg="del">
        <pc:chgData name="Federico Cluni" userId="754e41aadaf4a8ea" providerId="LiveId" clId="{6970D417-8251-49E3-B758-7BDEA698CBDF}" dt="2020-06-15T16:59:15.168" v="7190" actId="47"/>
        <pc:sldMkLst>
          <pc:docMk/>
          <pc:sldMk cId="0" sldId="311"/>
        </pc:sldMkLst>
      </pc:sldChg>
      <pc:sldChg chg="del">
        <pc:chgData name="Federico Cluni" userId="754e41aadaf4a8ea" providerId="LiveId" clId="{6970D417-8251-49E3-B758-7BDEA698CBDF}" dt="2020-06-15T16:59:15.677" v="7191" actId="47"/>
        <pc:sldMkLst>
          <pc:docMk/>
          <pc:sldMk cId="0" sldId="312"/>
        </pc:sldMkLst>
      </pc:sldChg>
      <pc:sldChg chg="del">
        <pc:chgData name="Federico Cluni" userId="754e41aadaf4a8ea" providerId="LiveId" clId="{6970D417-8251-49E3-B758-7BDEA698CBDF}" dt="2020-06-15T16:59:16.110" v="7192" actId="47"/>
        <pc:sldMkLst>
          <pc:docMk/>
          <pc:sldMk cId="0" sldId="313"/>
        </pc:sldMkLst>
      </pc:sldChg>
      <pc:sldChg chg="del">
        <pc:chgData name="Federico Cluni" userId="754e41aadaf4a8ea" providerId="LiveId" clId="{6970D417-8251-49E3-B758-7BDEA698CBDF}" dt="2020-06-15T16:59:09.124" v="7180" actId="47"/>
        <pc:sldMkLst>
          <pc:docMk/>
          <pc:sldMk cId="0" sldId="314"/>
        </pc:sldMkLst>
      </pc:sldChg>
      <pc:sldChg chg="addSp delSp modSp add mod">
        <pc:chgData name="Federico Cluni" userId="754e41aadaf4a8ea" providerId="LiveId" clId="{6970D417-8251-49E3-B758-7BDEA698CBDF}" dt="2020-06-16T07:03:35.895" v="7473" actId="1076"/>
        <pc:sldMkLst>
          <pc:docMk/>
          <pc:sldMk cId="3826106657" sldId="315"/>
        </pc:sldMkLst>
        <pc:spChg chg="add mod">
          <ac:chgData name="Federico Cluni" userId="754e41aadaf4a8ea" providerId="LiveId" clId="{6970D417-8251-49E3-B758-7BDEA698CBDF}" dt="2020-06-16T07:02:58.493" v="7470" actId="1076"/>
          <ac:spMkLst>
            <pc:docMk/>
            <pc:sldMk cId="3826106657" sldId="315"/>
            <ac:spMk id="6" creationId="{770C6121-972A-4B0D-AC8D-97069A0AC8B8}"/>
          </ac:spMkLst>
        </pc:spChg>
        <pc:spChg chg="mod">
          <ac:chgData name="Federico Cluni" userId="754e41aadaf4a8ea" providerId="LiveId" clId="{6970D417-8251-49E3-B758-7BDEA698CBDF}" dt="2020-06-16T07:03:30.503" v="7472" actId="313"/>
          <ac:spMkLst>
            <pc:docMk/>
            <pc:sldMk cId="3826106657" sldId="315"/>
            <ac:spMk id="9219" creationId="{A1FC0DEA-BB6C-4FD0-B78C-22B86F753767}"/>
          </ac:spMkLst>
        </pc:spChg>
        <pc:picChg chg="add del mod">
          <ac:chgData name="Federico Cluni" userId="754e41aadaf4a8ea" providerId="LiveId" clId="{6970D417-8251-49E3-B758-7BDEA698CBDF}" dt="2020-06-16T07:00:52.196" v="7415" actId="478"/>
          <ac:picMkLst>
            <pc:docMk/>
            <pc:sldMk cId="3826106657" sldId="315"/>
            <ac:picMk id="3" creationId="{A9D43D73-F061-4B79-A852-E83FF9466FBB}"/>
          </ac:picMkLst>
        </pc:picChg>
        <pc:picChg chg="add mod">
          <ac:chgData name="Federico Cluni" userId="754e41aadaf4a8ea" providerId="LiveId" clId="{6970D417-8251-49E3-B758-7BDEA698CBDF}" dt="2020-06-16T07:03:35.895" v="7473" actId="1076"/>
          <ac:picMkLst>
            <pc:docMk/>
            <pc:sldMk cId="3826106657" sldId="315"/>
            <ac:picMk id="4" creationId="{07ABB67C-8F0F-45ED-8D51-652EF1390A65}"/>
          </ac:picMkLst>
        </pc:picChg>
      </pc:sldChg>
      <pc:sldChg chg="delSp modSp add mod">
        <pc:chgData name="Federico Cluni" userId="754e41aadaf4a8ea" providerId="LiveId" clId="{6970D417-8251-49E3-B758-7BDEA698CBDF}" dt="2020-06-15T15:39:01.110" v="4084" actId="2711"/>
        <pc:sldMkLst>
          <pc:docMk/>
          <pc:sldMk cId="2150309443" sldId="316"/>
        </pc:sldMkLst>
        <pc:spChg chg="mod">
          <ac:chgData name="Federico Cluni" userId="754e41aadaf4a8ea" providerId="LiveId" clId="{6970D417-8251-49E3-B758-7BDEA698CBDF}" dt="2020-06-15T15:39:01.110" v="4084" actId="2711"/>
          <ac:spMkLst>
            <pc:docMk/>
            <pc:sldMk cId="2150309443" sldId="316"/>
            <ac:spMk id="20483" creationId="{B7035848-63B3-4B52-8846-AECB97BA8E4E}"/>
          </ac:spMkLst>
        </pc:spChg>
        <pc:spChg chg="del mod">
          <ac:chgData name="Federico Cluni" userId="754e41aadaf4a8ea" providerId="LiveId" clId="{6970D417-8251-49E3-B758-7BDEA698CBDF}" dt="2020-06-15T15:38:34.456" v="4069" actId="478"/>
          <ac:spMkLst>
            <pc:docMk/>
            <pc:sldMk cId="2150309443" sldId="316"/>
            <ac:spMk id="20484" creationId="{FF4DB5BD-A5A2-4D0B-BF45-40519D2A0129}"/>
          </ac:spMkLst>
        </pc:spChg>
      </pc:sldChg>
      <pc:sldChg chg="delSp modSp add del mod">
        <pc:chgData name="Federico Cluni" userId="754e41aadaf4a8ea" providerId="LiveId" clId="{6970D417-8251-49E3-B758-7BDEA698CBDF}" dt="2020-06-15T16:14:51.971" v="5336" actId="47"/>
        <pc:sldMkLst>
          <pc:docMk/>
          <pc:sldMk cId="1597407174" sldId="317"/>
        </pc:sldMkLst>
        <pc:spChg chg="mod">
          <ac:chgData name="Federico Cluni" userId="754e41aadaf4a8ea" providerId="LiveId" clId="{6970D417-8251-49E3-B758-7BDEA698CBDF}" dt="2020-06-15T16:14:29.280" v="5328" actId="207"/>
          <ac:spMkLst>
            <pc:docMk/>
            <pc:sldMk cId="1597407174" sldId="317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6:14:00.455" v="5325" actId="478"/>
          <ac:spMkLst>
            <pc:docMk/>
            <pc:sldMk cId="1597407174" sldId="317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6:13:58.775" v="5324" actId="478"/>
          <ac:spMkLst>
            <pc:docMk/>
            <pc:sldMk cId="1597407174" sldId="317"/>
            <ac:spMk id="16391" creationId="{B241D821-531C-41EB-B44D-EDAC9DC14B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4BE-B858-49B2-9B40-FD654FE4724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20E84-F079-4CED-9269-6E9B8C32104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iz.com/python-programming/namespace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techfitlab/python-os-and-shutil-module-4d85a137f3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: </a:t>
            </a:r>
            <a:r>
              <a:rPr lang="en-US" dirty="0">
                <a:hlinkClick r:id="rId3"/>
              </a:rPr>
              <a:t>https://www.programiz.com/python-programming/namespace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2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>: </a:t>
            </a:r>
            <a:r>
              <a:rPr lang="it-IT" dirty="0">
                <a:hlinkClick r:id="rId3"/>
              </a:rPr>
              <a:t>Python OS and </a:t>
            </a:r>
            <a:r>
              <a:rPr lang="it-IT" dirty="0" err="1">
                <a:hlinkClick r:id="rId3"/>
              </a:rPr>
              <a:t>Shutil</a:t>
            </a:r>
            <a:r>
              <a:rPr lang="it-IT" dirty="0">
                <a:hlinkClick r:id="rId3"/>
              </a:rPr>
              <a:t> </a:t>
            </a:r>
            <a:r>
              <a:rPr lang="it-IT" dirty="0" err="1">
                <a:hlinkClick r:id="rId3"/>
              </a:rPr>
              <a:t>Modules</a:t>
            </a:r>
            <a:r>
              <a:rPr lang="it-IT" dirty="0">
                <a:hlinkClick r:id="rId3"/>
              </a:rPr>
              <a:t>. The OS </a:t>
            </a:r>
            <a:r>
              <a:rPr lang="it-IT" dirty="0" err="1">
                <a:hlinkClick r:id="rId3"/>
              </a:rPr>
              <a:t>module</a:t>
            </a:r>
            <a:r>
              <a:rPr lang="it-IT" dirty="0">
                <a:hlinkClick r:id="rId3"/>
              </a:rPr>
              <a:t> in Python </a:t>
            </a:r>
            <a:r>
              <a:rPr lang="it-IT" dirty="0" err="1">
                <a:hlinkClick r:id="rId3"/>
              </a:rPr>
              <a:t>provides</a:t>
            </a:r>
            <a:r>
              <a:rPr lang="it-IT" dirty="0">
                <a:hlinkClick r:id="rId3"/>
              </a:rPr>
              <a:t>… | by </a:t>
            </a:r>
            <a:r>
              <a:rPr lang="it-IT" dirty="0" err="1">
                <a:hlinkClick r:id="rId3"/>
              </a:rPr>
              <a:t>TechFitLab</a:t>
            </a:r>
            <a:r>
              <a:rPr lang="it-IT" dirty="0">
                <a:hlinkClick r:id="rId3"/>
              </a:rPr>
              <a:t> | </a:t>
            </a:r>
            <a:r>
              <a:rPr lang="it-IT" dirty="0" err="1">
                <a:hlinkClick r:id="rId3"/>
              </a:rPr>
              <a:t>Techfitlab</a:t>
            </a:r>
            <a:r>
              <a:rPr lang="it-IT" dirty="0">
                <a:hlinkClick r:id="rId3"/>
              </a:rPr>
              <a:t> | Medium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1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2D735-3B8D-4F4F-ACC7-E786E907A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3801B-B797-41C3-AB45-28310D466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EF374-03DC-475B-9197-CC66EAA0F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F19E-01EC-4C01-8F8D-BD07CA863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72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32135-47FE-4140-A8A8-4CDFAB3D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F25C8-77AE-4772-986F-E80DDED7B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DF148-5239-43A6-AF59-9EF3259EA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D17F-8E59-4CBB-8513-1B7ABA69A3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0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3AB54-B684-4843-991A-52D5CF020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ED3CB-A1A7-4176-8959-3B53F8E77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1677C9-01FC-4287-A0C9-24016EE64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C72A-C17E-49DE-A9B9-8274F3C1EA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73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60AF0-1309-4137-9DB1-567784BC6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2119-9A83-4B7F-A572-D2CCD383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936A53-A23B-40A7-AA50-300E9820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E084-6E31-4ED3-8B23-5225A62490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E641D-BAB8-4F10-A77E-FE4D51640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5047D-0F7D-4A85-87F6-DA5B5028B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E2E4D-FA7D-49FA-B9D7-EDB17F0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46F3-0CC3-450E-830B-02E30A071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0ABF3-C283-452B-8DBA-27F3A276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D533-741F-4358-8A0B-DD6D8642A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CB60D-E770-4343-96B8-FB7D4A02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B48B-C24D-4A8C-92D8-E55CD0EF0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C4BF9-EC42-4AB5-A1F6-A419E9FDC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1AB7A-11C9-4566-8AD9-83F03E30E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80319C-4F26-48C8-84E0-D037B7569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23A4-79ED-441A-B6FF-BA177A295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F87FD5-FC56-46C6-ABCF-0D1D93CAA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D5251-2939-4153-B62D-883F4FFFF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A17E77-FE45-4BC9-A50F-D1356997D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F9B5-1975-48B8-9209-83BF82C0AF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2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FA3106-BE48-487A-94C6-A8C7A2873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C3EA0E-B180-44BC-A85F-BEDC0F243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3F376-01C0-4616-A698-4BA2BAB1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04DD-609E-431E-8C83-7C65939C37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7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C3C1A-624F-41A0-A1F2-A58A933EF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1EBA-1B70-4573-84F4-D41D93C1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AA609-484F-4D5E-A032-46CCBA3F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9F09-35C2-4C44-BA20-F0F620FB44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9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C27EF-A28B-4E68-9473-59DBBCA7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7F0A5-5A32-4398-9251-C9E60CEF9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B1982-119A-4DE8-B411-E188A6F9A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6EB-21F6-4D0D-B09F-BF7E8F89DB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1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FA9A6C-0490-449A-9260-B3012BA8C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E0E4F2-AD12-4F0A-B89A-F235C928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8596FE-9848-4531-81FA-5248BCA4B7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0F014-9AD1-400C-8DD7-1016A22C6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2D3DF1-96E6-48C0-A16E-BD41C69E66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2E2873-795C-47C5-B6F1-E95A0C1D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classes.html#python-scopes-and-namespa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5E20FB2C-AA7B-4022-B8FA-2ED29100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41550"/>
            <a:ext cx="8642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PYTHON FOR NUMERICAL COMPUTING AND DEVELOPMENT OF SCIENTIFIC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0000FF"/>
              </a:solidFill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492BE0A-49EE-4BB4-BD8D-BD2FD27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300538"/>
            <a:ext cx="237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Prof. Federico Cluni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10C4B9D1-AF21-45ED-B9CB-5E26D6FA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21" y="5969000"/>
            <a:ext cx="1565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hlink"/>
                </a:solidFill>
              </a:rPr>
              <a:t>A. Y. 2021/22</a:t>
            </a:r>
          </a:p>
        </p:txBody>
      </p:sp>
      <p:sp>
        <p:nvSpPr>
          <p:cNvPr id="2055" name="CasellaDiTesto 6">
            <a:extLst>
              <a:ext uri="{FF2B5EF4-FFF2-40B4-BE49-F238E27FC236}">
                <a16:creationId xmlns:a16="http://schemas.microsoft.com/office/drawing/2014/main" id="{4CD9053A-D1BE-4AA5-A65E-5DD053F0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217" y="6443663"/>
            <a:ext cx="2843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</a:rPr>
              <a:t>Lesson #2 – </a:t>
            </a:r>
            <a:r>
              <a:rPr lang="it-IT" altLang="it-IT" sz="1800" b="1" i="1" dirty="0" err="1">
                <a:solidFill>
                  <a:srgbClr val="FF9900"/>
                </a:solidFill>
              </a:rPr>
              <a:t>May</a:t>
            </a:r>
            <a:r>
              <a:rPr lang="it-IT" altLang="it-IT" sz="1800" b="1" i="1" dirty="0">
                <a:solidFill>
                  <a:srgbClr val="FF9900"/>
                </a:solidFill>
              </a:rPr>
              <a:t> 6, 2022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BC7DC7E-449B-8CD1-E0BA-B6057E5BC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8" y="173937"/>
            <a:ext cx="1259632" cy="1242799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02BDB6FC-A5C6-583B-5FF0-6F2C5CC96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0" y="196594"/>
            <a:ext cx="44967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Work Sans" pitchFamily="2" charset="0"/>
              </a:rPr>
              <a:t>UNIVERSITÀ DEGLI STUDI DI PERUGIA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i="1" dirty="0">
              <a:latin typeface="Work San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International Doctoral Program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Civil and Environmental Engineering </a:t>
            </a:r>
            <a:endParaRPr lang="it-IT" altLang="it-IT" sz="1800" b="1" i="1" dirty="0">
              <a:latin typeface="Work Sans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99C64C5A-F27B-4D5E-A469-247857D5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/>
              <a:t>Another useful function which employ lambda forms is  </a:t>
            </a:r>
            <a:r>
              <a:rPr lang="en-US" altLang="it-IT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filter</a:t>
            </a:r>
            <a:r>
              <a:rPr lang="en-US" altLang="it-IT" sz="1800" dirty="0"/>
              <a:t> whose arguments are a function (returning a </a:t>
            </a:r>
            <a:r>
              <a:rPr lang="en-US" altLang="it-IT" sz="1800" dirty="0" err="1"/>
              <a:t>boolean</a:t>
            </a:r>
            <a:r>
              <a:rPr lang="en-US" altLang="it-IT" sz="1800" dirty="0"/>
              <a:t> value) and a list and return a list with the element for which function is true :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solidFill>
                  <a:srgbClr val="0000FF"/>
                </a:solidFill>
                <a:latin typeface="Courier New" pitchFamily="49" charset="0"/>
              </a:rPr>
              <a:t>list</a:t>
            </a:r>
            <a:r>
              <a:rPr lang="en-US" altLang="it-IT" sz="1800" dirty="0">
                <a:latin typeface="Courier New" pitchFamily="49" charset="0"/>
              </a:rPr>
              <a:t>(filter(lambda x: x % 2 ==0, range(10)))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/>
              <a:t>note the both </a:t>
            </a:r>
            <a:r>
              <a:rPr lang="en-US" alt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altLang="it-IT" sz="1800" dirty="0"/>
              <a:t> and </a:t>
            </a:r>
            <a:r>
              <a:rPr lang="en-US" alt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filter</a:t>
            </a:r>
            <a:r>
              <a:rPr lang="en-US" altLang="it-IT" sz="1800" dirty="0"/>
              <a:t> return an iterator (as </a:t>
            </a:r>
            <a:r>
              <a:rPr lang="en-US" alt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it-IT" sz="1800" dirty="0"/>
              <a:t>)  but they can be converted to list with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solidFill>
                <a:srgbClr val="0000FF"/>
              </a:solidFill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solidFill>
                  <a:srgbClr val="0000FF"/>
                </a:solidFill>
                <a:latin typeface="Courier New" pitchFamily="49" charset="0"/>
              </a:rPr>
              <a:t>list</a:t>
            </a:r>
            <a:r>
              <a:rPr lang="en-US" altLang="it-IT" sz="1800" dirty="0">
                <a:latin typeface="Courier New" pitchFamily="49" charset="0"/>
              </a:rPr>
              <a:t>(</a:t>
            </a:r>
            <a:r>
              <a:rPr lang="en-US" altLang="it-IT" sz="1800" i="1" dirty="0">
                <a:latin typeface="Courier New" pitchFamily="49" charset="0"/>
              </a:rPr>
              <a:t>iterator</a:t>
            </a:r>
            <a:r>
              <a:rPr lang="en-US" altLang="it-IT" sz="1800" dirty="0">
                <a:latin typeface="Courier New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        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CE269B7B-35D4-4F12-99F4-3BD7A8757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757A113-2160-4A40-B67E-037908788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3017"/>
            <a:ext cx="9144000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Function can return functions!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def creaeq2(</a:t>
            </a:r>
            <a:r>
              <a:rPr lang="en-US" altLang="it-IT" sz="1800" dirty="0" err="1">
                <a:latin typeface="Courier New" panose="02070309020205020404" pitchFamily="49" charset="0"/>
              </a:rPr>
              <a:t>a,b,c</a:t>
            </a:r>
            <a:r>
              <a:rPr lang="en-US" altLang="it-IT" sz="1800" dirty="0">
                <a:latin typeface="Courier New" panose="02070309020205020404" pitchFamily="49" charset="0"/>
              </a:rPr>
              <a:t>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def eq2(x):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return a*x**2+b*</a:t>
            </a:r>
            <a:r>
              <a:rPr lang="en-US" altLang="it-IT" sz="1800" dirty="0" err="1">
                <a:latin typeface="Courier New" panose="02070309020205020404" pitchFamily="49" charset="0"/>
              </a:rPr>
              <a:t>x+c</a:t>
            </a: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return eq2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f=creaeq2(1,-2,1)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f(2)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6ACC68DE-8CF4-432B-B0F9-A6F80B875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2925"/>
            <a:ext cx="91440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/>
              <a:t>When a function is called, remember that a </a:t>
            </a:r>
            <a:r>
              <a:rPr lang="en-US" altLang="it-IT" sz="1800" u="sng" dirty="0"/>
              <a:t>new name </a:t>
            </a:r>
            <a:r>
              <a:rPr lang="en-US" altLang="it-IT" sz="1800" dirty="0"/>
              <a:t>to the </a:t>
            </a:r>
            <a:r>
              <a:rPr lang="en-US" altLang="it-IT" sz="1800" u="sng" dirty="0"/>
              <a:t>same object </a:t>
            </a:r>
            <a:r>
              <a:rPr lang="en-US" altLang="it-IT" sz="1800" dirty="0"/>
              <a:t>is defined in the local namespace</a:t>
            </a:r>
            <a:r>
              <a:rPr lang="en-US" altLang="it-IT" sz="1800" dirty="0">
                <a:latin typeface="+mj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        </a:t>
            </a:r>
          </a:p>
        </p:txBody>
      </p:sp>
      <p:sp>
        <p:nvSpPr>
          <p:cNvPr id="48132" name="CasellaDiTesto 1">
            <a:extLst>
              <a:ext uri="{FF2B5EF4-FFF2-40B4-BE49-F238E27FC236}">
                <a16:creationId xmlns:a16="http://schemas.microsoft.com/office/drawing/2014/main" id="{A0FE7CB0-E481-4096-81C8-1764C2DA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624205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def </a:t>
            </a:r>
            <a:r>
              <a:rPr lang="en-US" altLang="it-IT" sz="1800" dirty="0" err="1">
                <a:latin typeface="Courier New" panose="02070309020205020404" pitchFamily="49" charset="0"/>
              </a:rPr>
              <a:t>modifylist</a:t>
            </a:r>
            <a:r>
              <a:rPr lang="en-US" altLang="it-IT" sz="1800" dirty="0">
                <a:latin typeface="Courier New" panose="02070309020205020404" pitchFamily="49" charset="0"/>
              </a:rPr>
              <a:t>(L):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L1 = 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if </a:t>
            </a:r>
            <a:r>
              <a:rPr lang="en-US" altLang="it-IT" sz="1800" dirty="0" err="1">
                <a:latin typeface="Courier New" panose="02070309020205020404" pitchFamily="49" charset="0"/>
              </a:rPr>
              <a:t>len</a:t>
            </a:r>
            <a:r>
              <a:rPr lang="en-US" altLang="it-IT" sz="1800" dirty="0">
                <a:latin typeface="Courier New" panose="02070309020205020404" pitchFamily="49" charset="0"/>
              </a:rPr>
              <a:t>(L1)&lt; 3: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pass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else: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L1[1] = 99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L1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CE77D6-3A10-4EC5-A503-E0E6006B57A1}"/>
              </a:ext>
            </a:extLst>
          </p:cNvPr>
          <p:cNvSpPr txBox="1"/>
          <p:nvPr/>
        </p:nvSpPr>
        <p:spPr>
          <a:xfrm>
            <a:off x="395288" y="2051050"/>
            <a:ext cx="624205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latin typeface="Arial" charset="0"/>
                <a:cs typeface="Arial" charset="0"/>
              </a:rPr>
              <a:t>test.py</a:t>
            </a:r>
          </a:p>
        </p:txBody>
      </p:sp>
      <p:sp>
        <p:nvSpPr>
          <p:cNvPr id="48134" name="CasellaDiTesto 1">
            <a:extLst>
              <a:ext uri="{FF2B5EF4-FFF2-40B4-BE49-F238E27FC236}">
                <a16:creationId xmlns:a16="http://schemas.microsoft.com/office/drawing/2014/main" id="{774AE6C6-4588-4333-AB3D-72CBCBC40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51432"/>
            <a:ext cx="624205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from test import </a:t>
            </a:r>
            <a:r>
              <a:rPr lang="en-US" altLang="it-IT" sz="1800" dirty="0" err="1">
                <a:latin typeface="Courier New" panose="02070309020205020404" pitchFamily="49" charset="0"/>
              </a:rPr>
              <a:t>modifiylist</a:t>
            </a: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a = [1,2,3]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b = </a:t>
            </a:r>
            <a:r>
              <a:rPr lang="en-US" altLang="it-IT" sz="1800" dirty="0" err="1">
                <a:latin typeface="Courier New" panose="02070309020205020404" pitchFamily="49" charset="0"/>
              </a:rPr>
              <a:t>modifylist</a:t>
            </a:r>
            <a:r>
              <a:rPr lang="en-US" altLang="it-IT" sz="1800" dirty="0">
                <a:latin typeface="Courier New" panose="02070309020205020404" pitchFamily="49" charset="0"/>
              </a:rPr>
              <a:t>(a)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print(a+”\</a:t>
            </a:r>
            <a:r>
              <a:rPr lang="en-US" altLang="it-IT" sz="1800" dirty="0" err="1">
                <a:latin typeface="Courier New" panose="02070309020205020404" pitchFamily="49" charset="0"/>
              </a:rPr>
              <a:t>n”+b</a:t>
            </a:r>
            <a:r>
              <a:rPr lang="en-US" altLang="it-IT" sz="1800" dirty="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CCB3D06-8CFD-4DB6-BE00-2434CEF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143503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4">
            <a:extLst>
              <a:ext uri="{FF2B5EF4-FFF2-40B4-BE49-F238E27FC236}">
                <a16:creationId xmlns:a16="http://schemas.microsoft.com/office/drawing/2014/main" id="{141BD149-0FFB-40B5-96FB-BC7F0D8C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576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Scopes in Python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Remember that «variables» are names bound to objects.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The same name can be bound to different objects belonging to different namespaces, which can be though as collections of names.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it-IT" sz="1800" dirty="0"/>
              <a:t>The </a:t>
            </a:r>
            <a:r>
              <a:rPr lang="en-US" altLang="it-IT" sz="1800" b="1" dirty="0">
                <a:solidFill>
                  <a:schemeClr val="accent1">
                    <a:lumMod val="75000"/>
                  </a:schemeClr>
                </a:solidFill>
              </a:rPr>
              <a:t>bult-in</a:t>
            </a:r>
            <a:r>
              <a:rPr lang="en-US" altLang="it-IT" sz="1800" dirty="0"/>
              <a:t> namespace is the one defined at the Python start.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it-IT" sz="1800" dirty="0"/>
              <a:t>When a module is imported, it defines a </a:t>
            </a:r>
            <a:r>
              <a:rPr lang="en-US" altLang="it-IT" sz="1800" b="1" dirty="0">
                <a:solidFill>
                  <a:schemeClr val="accent1">
                    <a:lumMod val="75000"/>
                  </a:schemeClr>
                </a:solidFill>
              </a:rPr>
              <a:t>global</a:t>
            </a:r>
            <a:r>
              <a:rPr lang="en-US" altLang="it-IT" sz="1800" dirty="0"/>
              <a:t> namespace for all the function defined in the module itself, however they are called.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it-IT" sz="1800" dirty="0"/>
              <a:t>When a variable is defined inside a function, it belong to the </a:t>
            </a:r>
            <a:r>
              <a:rPr lang="en-US" altLang="it-IT" sz="1800" b="1" dirty="0">
                <a:solidFill>
                  <a:schemeClr val="accent1">
                    <a:lumMod val="75000"/>
                  </a:schemeClr>
                </a:solidFill>
              </a:rPr>
              <a:t>local</a:t>
            </a:r>
            <a:r>
              <a:rPr lang="en-US" altLang="it-IT" sz="1800" dirty="0"/>
              <a:t> namespace.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it-IT" sz="1800" dirty="0"/>
              <a:t>Please note that the statements executed in the shell, either read from a script file or interactively, are considered part of a module called __main__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CF10B12-B102-46BE-AE13-25BDA808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909882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4">
            <a:extLst>
              <a:ext uri="{FF2B5EF4-FFF2-40B4-BE49-F238E27FC236}">
                <a16:creationId xmlns:a16="http://schemas.microsoft.com/office/drawing/2014/main" id="{141BD149-0FFB-40B5-96FB-BC7F0D8C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Scopes in Python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What it is a scope</a:t>
            </a:r>
            <a:r>
              <a:rPr lang="en-US" altLang="it-IT" sz="1800" baseline="30000" dirty="0"/>
              <a:t>*</a:t>
            </a:r>
            <a:r>
              <a:rPr lang="en-US" altLang="it-IT" sz="1800" dirty="0"/>
              <a:t>? It can be though as the portion of a program from where a namespace can be accessed directly, without any prefix.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Tre are </a:t>
            </a:r>
            <a:r>
              <a:rPr lang="en-US" altLang="it-IT" sz="1800" u="sng" dirty="0"/>
              <a:t>at least </a:t>
            </a:r>
            <a:r>
              <a:rPr lang="en-US" altLang="it-IT" sz="1800" dirty="0"/>
              <a:t>three nested scopes at any given moment: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it-IT" sz="1800" dirty="0"/>
              <a:t>Scope of the current function (local)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it-IT" sz="1800" dirty="0"/>
              <a:t>Scope of the module containing the function (global)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it-IT" sz="1800" dirty="0"/>
              <a:t>Outermost scope which has built-in names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If a name is not found in the current namespace, it is searched for in the outer namespace, but not in the inner namespace (i.e., a variable defined inside a function can not be accessed from outside the function).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If a function want to change a variable in the global namespace, that variable has to be defined as </a:t>
            </a:r>
            <a:r>
              <a:rPr lang="en-US" altLang="it-IT" sz="1800" b="1" dirty="0">
                <a:solidFill>
                  <a:schemeClr val="hlink"/>
                </a:solidFill>
              </a:rPr>
              <a:t>global</a:t>
            </a:r>
            <a:r>
              <a:rPr lang="en-US" altLang="it-IT" sz="1800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See the official guide to learn more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hlinkClick r:id="rId3"/>
              </a:rPr>
              <a:t>https://docs.python.org/3/tutorial/classes.html#python-scopes-and-namespaces</a:t>
            </a:r>
            <a:endParaRPr 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800" b="0" i="0" baseline="30000" dirty="0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*</a:t>
            </a:r>
            <a:r>
              <a:rPr lang="en-US" sz="1800" b="0" i="0" dirty="0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 comes from Ancient Greek: </a:t>
            </a:r>
            <a:r>
              <a:rPr lang="en-US" sz="1800" b="0" i="0" dirty="0" err="1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σκο</a:t>
            </a:r>
            <a:r>
              <a:rPr lang="en-US" sz="1800" b="0" i="0" dirty="0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πεῖν, </a:t>
            </a:r>
            <a:r>
              <a:rPr lang="en-US" sz="1800" b="0" i="1" dirty="0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skopeîn</a:t>
            </a:r>
            <a:r>
              <a:rPr lang="en-US" sz="1800" b="0" i="0" dirty="0">
                <a:solidFill>
                  <a:srgbClr val="202122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, "to look" or "see"</a:t>
            </a:r>
            <a:endParaRPr lang="en-US" altLang="it-IT" sz="1800" dirty="0">
              <a:highlight>
                <a:srgbClr val="C0C0C0"/>
              </a:highlight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00B9A0C-DD66-4C5A-830E-EEEC91891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65CDF21-4126-4A6D-962A-76791542F1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628800"/>
            <a:ext cx="2160240" cy="21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86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6ACC68DE-8CF4-432B-B0F9-A6F80B875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2925"/>
            <a:ext cx="91440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/>
              <a:t>Since the namespaces are kept separate, different</a:t>
            </a:r>
            <a:r>
              <a:rPr lang="en-US" altLang="it-IT" sz="1800" dirty="0">
                <a:latin typeface="+mj-lt"/>
              </a:rPr>
              <a:t> variable with the same name can be used since they are bound to object in different scope.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it-IT" sz="1800" dirty="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it-IT" sz="1800" dirty="0">
                <a:latin typeface="Courier New" pitchFamily="49" charset="0"/>
              </a:rPr>
              <a:t>        </a:t>
            </a:r>
          </a:p>
        </p:txBody>
      </p:sp>
      <p:sp>
        <p:nvSpPr>
          <p:cNvPr id="48132" name="CasellaDiTesto 1">
            <a:extLst>
              <a:ext uri="{FF2B5EF4-FFF2-40B4-BE49-F238E27FC236}">
                <a16:creationId xmlns:a16="http://schemas.microsoft.com/office/drawing/2014/main" id="{A0FE7CB0-E481-4096-81C8-1764C2DA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6242050" cy="175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 =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def multiple(x):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a*x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CE77D6-3A10-4EC5-A503-E0E6006B57A1}"/>
              </a:ext>
            </a:extLst>
          </p:cNvPr>
          <p:cNvSpPr txBox="1"/>
          <p:nvPr/>
        </p:nvSpPr>
        <p:spPr>
          <a:xfrm>
            <a:off x="395288" y="2051050"/>
            <a:ext cx="624205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latin typeface="Arial" charset="0"/>
                <a:cs typeface="Arial" charset="0"/>
              </a:rPr>
              <a:t>test_scope.py</a:t>
            </a:r>
          </a:p>
        </p:txBody>
      </p:sp>
      <p:sp>
        <p:nvSpPr>
          <p:cNvPr id="48134" name="CasellaDiTesto 1">
            <a:extLst>
              <a:ext uri="{FF2B5EF4-FFF2-40B4-BE49-F238E27FC236}">
                <a16:creationId xmlns:a16="http://schemas.microsoft.com/office/drawing/2014/main" id="{774AE6C6-4588-4333-AB3D-72CBCBC40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581525"/>
            <a:ext cx="62420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from </a:t>
            </a:r>
            <a:r>
              <a:rPr lang="en-US" altLang="it-IT" sz="1800" dirty="0" err="1">
                <a:latin typeface="Courier New" panose="02070309020205020404" pitchFamily="49" charset="0"/>
              </a:rPr>
              <a:t>test_scope</a:t>
            </a:r>
            <a:r>
              <a:rPr lang="en-US" altLang="it-IT" sz="1800" dirty="0">
                <a:latin typeface="Courier New" panose="02070309020205020404" pitchFamily="49" charset="0"/>
              </a:rPr>
              <a:t> import multiple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a = 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&gt;&gt;&gt; multiple(3)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9</a:t>
            </a:r>
            <a:endParaRPr lang="en-US" altLang="it-IT" sz="1800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CCB3D06-8CFD-4DB6-BE00-2434CEF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5">
            <a:extLst>
              <a:ext uri="{FF2B5EF4-FFF2-40B4-BE49-F238E27FC236}">
                <a16:creationId xmlns:a16="http://schemas.microsoft.com/office/drawing/2014/main" id="{6B1CEF43-8701-43B5-A0FF-2E0F4E6A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list the content of a module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alt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it-IT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US" alt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write to a file: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fw</a:t>
            </a:r>
            <a:r>
              <a:rPr lang="en-US" altLang="it-IT" sz="1800" dirty="0">
                <a:latin typeface="Courier New" panose="02070309020205020404" pitchFamily="49" charset="0"/>
              </a:rPr>
              <a:t> = open("file.txt", "w")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fw.write</a:t>
            </a:r>
            <a:r>
              <a:rPr lang="en-US" altLang="it-IT" sz="1800" dirty="0">
                <a:latin typeface="Courier New" panose="02070309020205020404" pitchFamily="49" charset="0"/>
              </a:rPr>
              <a:t>("{:s} \t {:d} \t {:8.2f} \t {:12.4e} \</a:t>
            </a:r>
            <a:r>
              <a:rPr lang="en-US" altLang="it-IT" sz="1800" dirty="0" err="1">
                <a:latin typeface="Courier New" panose="02070309020205020404" pitchFamily="49" charset="0"/>
              </a:rPr>
              <a:t>n".format</a:t>
            </a:r>
            <a:r>
              <a:rPr lang="en-US" altLang="it-IT" sz="1800" dirty="0">
                <a:latin typeface="Courier New" panose="02070309020205020404" pitchFamily="49" charset="0"/>
              </a:rPr>
              <a:t>("A", 12, 894.9765, 123456.3) )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# </a:t>
            </a:r>
            <a:r>
              <a:rPr lang="it-IT" altLang="it-IT" sz="1800" dirty="0" err="1">
                <a:latin typeface="Courier New" panose="02070309020205020404" pitchFamily="49" charset="0"/>
              </a:rPr>
              <a:t>fw.write</a:t>
            </a:r>
            <a:r>
              <a:rPr lang="it-IT" altLang="it-IT" sz="1800" dirty="0">
                <a:latin typeface="Courier New" panose="02070309020205020404" pitchFamily="49" charset="0"/>
              </a:rPr>
              <a:t>("%s \t %i \t %8.2f \t %12.4e \n" % ("A", 12, 894.9765, 123456.3) 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fw.close</a:t>
            </a:r>
            <a:r>
              <a:rPr lang="en-US" altLang="it-IT" sz="180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read from a file: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fr</a:t>
            </a:r>
            <a:r>
              <a:rPr lang="en-US" altLang="it-IT" sz="1800" dirty="0">
                <a:latin typeface="Courier New" panose="02070309020205020404" pitchFamily="49" charset="0"/>
              </a:rPr>
              <a:t> = open("file.txt", "r")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fr.readline</a:t>
            </a:r>
            <a:r>
              <a:rPr lang="en-US" altLang="it-IT" sz="1800" dirty="0">
                <a:latin typeface="Courier New" panose="02070309020205020404" pitchFamily="49" charset="0"/>
              </a:rPr>
              <a:t>() # read a single line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fr.readlines</a:t>
            </a:r>
            <a:r>
              <a:rPr lang="en-US" altLang="it-IT" sz="1800" dirty="0">
                <a:latin typeface="Courier New" panose="02070309020205020404" pitchFamily="49" charset="0"/>
              </a:rPr>
              <a:t>() # read all the lines and put them in a list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fr.close</a:t>
            </a:r>
            <a:r>
              <a:rPr lang="en-US" altLang="it-IT" sz="180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3A50B28-D705-411B-84F8-14538B50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807088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Base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28691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99FBDFD0-1935-4371-B600-89F689A1C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4200"/>
            <a:ext cx="9144000" cy="586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Beside the slicing that works on the strings as works on the lists, there are some string operation that can be useful.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To delete spaces and tabulations at the beginning and the end of the string: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   </a:t>
            </a:r>
            <a:r>
              <a:rPr lang="en-US" altLang="it-IT" sz="1800" dirty="0" err="1">
                <a:latin typeface="Courier New" panose="02070309020205020404" pitchFamily="49" charset="0"/>
              </a:rPr>
              <a:t>sono</a:t>
            </a:r>
            <a:r>
              <a:rPr lang="en-US" altLang="it-IT" sz="1800" dirty="0">
                <a:latin typeface="Courier New" panose="02070309020205020404" pitchFamily="49" charset="0"/>
              </a:rPr>
              <a:t> una </a:t>
            </a:r>
            <a:r>
              <a:rPr lang="en-US" altLang="it-IT" sz="1800" dirty="0" err="1">
                <a:latin typeface="Courier New" panose="02070309020205020404" pitchFamily="49" charset="0"/>
              </a:rPr>
              <a:t>stringa</a:t>
            </a:r>
            <a:r>
              <a:rPr lang="en-US" altLang="it-IT" sz="1800" dirty="0">
                <a:latin typeface="Courier New" panose="02070309020205020404" pitchFamily="49" charset="0"/>
              </a:rPr>
              <a:t> \</a:t>
            </a:r>
            <a:r>
              <a:rPr lang="en-US" altLang="it-IT" sz="1800" dirty="0" err="1">
                <a:latin typeface="Courier New" panose="02070309020205020404" pitchFamily="49" charset="0"/>
              </a:rPr>
              <a:t>n".strip</a:t>
            </a:r>
            <a:r>
              <a:rPr lang="en-US" altLang="it-IT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To divide a string where a space/tabulation is found: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"dato1 dato2 dato3".split(" ")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"dato1\tdato2\tdato3".split("\t")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To join several strings: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"/".join(["23", "4", "2010"])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"23" + "/" + "4" + "/" + "2010"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To repeat a string: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5*"spam"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To replace some portion of the string with another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"Non mi </a:t>
            </a:r>
            <a:r>
              <a:rPr lang="en-US" altLang="it-IT" sz="1800" dirty="0" err="1">
                <a:latin typeface="Courier New" panose="02070309020205020404" pitchFamily="49" charset="0"/>
              </a:rPr>
              <a:t>piace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il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corso</a:t>
            </a:r>
            <a:r>
              <a:rPr lang="en-US" altLang="it-IT" sz="1800" dirty="0">
                <a:latin typeface="Courier New" panose="02070309020205020404" pitchFamily="49" charset="0"/>
              </a:rPr>
              <a:t>".replace("Non mi </a:t>
            </a:r>
            <a:r>
              <a:rPr lang="en-US" altLang="it-IT" sz="1800" dirty="0" err="1">
                <a:latin typeface="Courier New" panose="02070309020205020404" pitchFamily="49" charset="0"/>
              </a:rPr>
              <a:t>piace</a:t>
            </a:r>
            <a:r>
              <a:rPr lang="en-US" altLang="it-IT" sz="1800" dirty="0">
                <a:latin typeface="Courier New" panose="02070309020205020404" pitchFamily="49" charset="0"/>
              </a:rPr>
              <a:t>", "Mi </a:t>
            </a:r>
            <a:r>
              <a:rPr lang="en-US" altLang="it-IT" sz="1800" dirty="0" err="1">
                <a:latin typeface="Courier New" panose="02070309020205020404" pitchFamily="49" charset="0"/>
              </a:rPr>
              <a:t>piace</a:t>
            </a:r>
            <a:r>
              <a:rPr lang="en-US" altLang="it-IT" sz="1800" dirty="0">
                <a:latin typeface="Courier New" panose="02070309020205020404" pitchFamily="49" charset="0"/>
              </a:rPr>
              <a:t> molto")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DF2BBCF-A139-4938-9EB5-DDE3C8350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807088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Base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077951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89F30D77-6E3A-4C72-95DE-B0519E83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3"/>
            <a:ext cx="9144000" cy="621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pickle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module convert objects into stream of byte that can be saved to a file and then be recovered.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pickle (save)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pickle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>
                <a:latin typeface="Courier New" panose="02070309020205020404" pitchFamily="49" charset="0"/>
              </a:rPr>
              <a:t> = open(</a:t>
            </a:r>
            <a:r>
              <a:rPr lang="en-US" altLang="en-US" sz="1800" i="1" dirty="0">
                <a:latin typeface="Courier New" panose="02070309020205020404" pitchFamily="49" charset="0"/>
              </a:rPr>
              <a:t>filename</a:t>
            </a:r>
            <a:r>
              <a:rPr lang="en-US" altLang="en-US" sz="1800" dirty="0">
                <a:latin typeface="Courier New" panose="02070309020205020404" pitchFamily="49" charset="0"/>
              </a:rPr>
              <a:t>,'</a:t>
            </a:r>
            <a:r>
              <a:rPr lang="en-US" altLang="en-US" sz="1800" dirty="0" err="1">
                <a:latin typeface="Courier New" panose="02070309020205020404" pitchFamily="49" charset="0"/>
              </a:rPr>
              <a:t>wb</a:t>
            </a:r>
            <a:r>
              <a:rPr lang="en-US" altLang="en-US" sz="1800" dirty="0">
                <a:latin typeface="Courier New" panose="02070309020205020404" pitchFamily="49" charset="0"/>
              </a:rPr>
              <a:t>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pickle.dump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oggetto1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pickle.dump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oggetto2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 err="1">
                <a:latin typeface="Courier New" panose="02070309020205020404" pitchFamily="49" charset="0"/>
              </a:rPr>
              <a:t>.close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unpickle (load)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pickle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>
                <a:latin typeface="Courier New" panose="02070309020205020404" pitchFamily="49" charset="0"/>
              </a:rPr>
              <a:t> = open(</a:t>
            </a:r>
            <a:r>
              <a:rPr lang="en-US" altLang="en-US" sz="1800" i="1" dirty="0">
                <a:latin typeface="Courier New" panose="02070309020205020404" pitchFamily="49" charset="0"/>
              </a:rPr>
              <a:t>filename</a:t>
            </a:r>
            <a:r>
              <a:rPr lang="en-US" altLang="en-US" sz="1800" dirty="0">
                <a:latin typeface="Courier New" panose="02070309020205020404" pitchFamily="49" charset="0"/>
              </a:rPr>
              <a:t>,'</a:t>
            </a:r>
            <a:r>
              <a:rPr lang="en-US" altLang="en-US" sz="1800" dirty="0" err="1">
                <a:latin typeface="Courier New" panose="02070309020205020404" pitchFamily="49" charset="0"/>
              </a:rPr>
              <a:t>rb</a:t>
            </a:r>
            <a:r>
              <a:rPr lang="en-US" altLang="en-US" sz="1800" dirty="0">
                <a:latin typeface="Courier New" panose="02070309020205020404" pitchFamily="49" charset="0"/>
              </a:rPr>
              <a:t>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oggetto1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pickle.load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oggetto2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pickle.load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i="1" dirty="0">
                <a:latin typeface="Courier New" panose="02070309020205020404" pitchFamily="49" charset="0"/>
              </a:rPr>
              <a:t>)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 err="1">
                <a:latin typeface="Courier New" panose="02070309020205020404" pitchFamily="49" charset="0"/>
              </a:rPr>
              <a:t>.close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472E0EA-BF4C-4778-A556-93A63E17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013176"/>
            <a:ext cx="3189288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N.B the object are loaded in the same order as they are saved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2C1527B-4E35-485A-8915-3A2C3E67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0995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Some fundamental modules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8FE567D3-B3AF-46B5-93DF-9AA3822D8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3"/>
            <a:ext cx="9144000" cy="621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Modulo shelve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object can also be saved in a file which act as a dictionary.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save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shelve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shelve.open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filename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>
                <a:latin typeface="Courier New" panose="02070309020205020404" pitchFamily="49" charset="0"/>
              </a:rPr>
              <a:t>[ </a:t>
            </a:r>
            <a:r>
              <a:rPr lang="en-US" altLang="en-US" sz="1800" i="1" dirty="0">
                <a:latin typeface="Courier New" panose="02070309020205020404" pitchFamily="49" charset="0"/>
              </a:rPr>
              <a:t>key </a:t>
            </a:r>
            <a:r>
              <a:rPr lang="en-US" altLang="en-US" sz="1800" dirty="0">
                <a:latin typeface="Courier New" panose="02070309020205020404" pitchFamily="49" charset="0"/>
              </a:rPr>
              <a:t>] = </a:t>
            </a:r>
            <a:r>
              <a:rPr lang="en-US" altLang="en-US" sz="1800" i="1" dirty="0">
                <a:latin typeface="Courier New" panose="02070309020205020404" pitchFamily="49" charset="0"/>
              </a:rPr>
              <a:t>Object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fw</a:t>
            </a:r>
            <a:r>
              <a:rPr lang="en-US" altLang="en-US" sz="1800" dirty="0" err="1">
                <a:latin typeface="Courier New" panose="02070309020205020404" pitchFamily="49" charset="0"/>
              </a:rPr>
              <a:t>.close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load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shelve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shelve.open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filename)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Object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>
                <a:latin typeface="Courier New" panose="02070309020205020404" pitchFamily="49" charset="0"/>
              </a:rPr>
              <a:t>[ </a:t>
            </a:r>
            <a:r>
              <a:rPr lang="en-US" altLang="en-US" sz="1800" i="1" dirty="0">
                <a:latin typeface="Courier New" panose="02070309020205020404" pitchFamily="49" charset="0"/>
              </a:rPr>
              <a:t>key </a:t>
            </a:r>
            <a:r>
              <a:rPr lang="en-US" altLang="en-US" sz="1800" dirty="0">
                <a:latin typeface="Courier New" panose="02070309020205020404" pitchFamily="49" charset="0"/>
              </a:rPr>
              <a:t>]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fr</a:t>
            </a:r>
            <a:r>
              <a:rPr lang="en-US" altLang="en-US" sz="1800" dirty="0" err="1">
                <a:latin typeface="Courier New" panose="02070309020205020404" pitchFamily="49" charset="0"/>
              </a:rPr>
              <a:t>.close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5055C3-849E-46D1-84BF-69C034990B4A}"/>
              </a:ext>
            </a:extLst>
          </p:cNvPr>
          <p:cNvSpPr txBox="1"/>
          <p:nvPr/>
        </p:nvSpPr>
        <p:spPr>
          <a:xfrm>
            <a:off x="179512" y="5468759"/>
            <a:ext cx="8712968" cy="923330"/>
          </a:xfrm>
          <a:prstGeom prst="rect">
            <a:avLst/>
          </a:prstGeom>
          <a:solidFill>
            <a:srgbClr val="F27E72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WARNING!</a:t>
            </a:r>
          </a:p>
          <a:p>
            <a:r>
              <a:rPr lang="en-US" dirty="0"/>
              <a:t>Both with pickle and shelve, it is insecure to load from an untrusted source since it could be possible to execute arbitrary code.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9C7C76A-0F1F-436D-A67D-4F2ABCC8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0995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Some fundamental modules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BDAFBA14-00C1-46D1-A857-BA87C4CC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3"/>
            <a:ext cx="9144000" cy="621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</a:t>
            </a:r>
            <a:r>
              <a:rPr lang="en-US" altLang="en-US" sz="1800" b="1" dirty="0" err="1">
                <a:solidFill>
                  <a:srgbClr val="FF9900"/>
                </a:solidFill>
              </a:rPr>
              <a:t>os</a:t>
            </a: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Allows the interaction with the operating system</a:t>
            </a:r>
            <a:endParaRPr lang="en-US" altLang="en-US" sz="1800" b="1" dirty="0">
              <a:solidFill>
                <a:srgbClr val="FF33CC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os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os.getcwd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os.chdir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NewDirectory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os.listdir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Directory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</a:t>
            </a:r>
            <a:r>
              <a:rPr lang="en-US" altLang="en-US" sz="1800" b="1" dirty="0" err="1">
                <a:solidFill>
                  <a:srgbClr val="FF9900"/>
                </a:solidFill>
              </a:rPr>
              <a:t>shutil</a:t>
            </a: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Allows a high-level operativity on files.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shutil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shutil.copy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Source</a:t>
            </a:r>
            <a:r>
              <a:rPr lang="en-US" altLang="en-US" sz="1800" dirty="0" err="1">
                <a:latin typeface="Courier New" panose="02070309020205020404" pitchFamily="49" charset="0"/>
              </a:rPr>
              <a:t>,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Destination</a:t>
            </a:r>
            <a:r>
              <a:rPr lang="en-US" altLang="en-US" sz="1800" i="1" dirty="0">
                <a:latin typeface="Courier New" panose="02070309020205020404" pitchFamily="49" charset="0"/>
              </a:rPr>
              <a:t>/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DestinationDirectory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shutil.move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filename</a:t>
            </a:r>
            <a:r>
              <a:rPr lang="en-US" altLang="en-US" sz="1800" dirty="0">
                <a:latin typeface="Courier New" panose="02070309020205020404" pitchFamily="49" charset="0"/>
              </a:rPr>
              <a:t>,</a:t>
            </a:r>
            <a:r>
              <a:rPr lang="en-US" altLang="en-US" sz="1800" i="1" dirty="0">
                <a:latin typeface="Courier New" panose="02070309020205020404" pitchFamily="49" charset="0"/>
              </a:rPr>
              <a:t> Directory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60FC093-5872-4A45-97A1-1D88D248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0995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Some fundamental modules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361B014D-6404-45B2-87C0-5ADB2F5F3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000745D8-C5E9-47F7-A2F4-49642B1D7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Functions are defined with </a:t>
            </a:r>
            <a:r>
              <a:rPr lang="en-US" altLang="it-IT" sz="1800" b="1" dirty="0">
                <a:solidFill>
                  <a:schemeClr val="hlink"/>
                </a:solidFill>
              </a:rPr>
              <a:t>def</a:t>
            </a:r>
            <a:r>
              <a:rPr lang="en-US" altLang="it-IT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</a:t>
            </a:r>
            <a:r>
              <a:rPr lang="en-US" altLang="it-IT" sz="1800" dirty="0">
                <a:latin typeface="Courier New" panose="02070309020205020404" pitchFamily="49" charset="0"/>
              </a:rPr>
              <a:t>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"""Double a number.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</a:t>
            </a:r>
            <a:r>
              <a:rPr lang="en-US" altLang="it-IT" sz="1800" dirty="0">
                <a:latin typeface="Courier New" panose="02070309020205020404" pitchFamily="49" charset="0"/>
              </a:rPr>
              <a:t>(x)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Function to double the value of a number x.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y = 2*x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The information on the function can be seen with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print(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</a:t>
            </a:r>
            <a:r>
              <a:rPr lang="en-US" altLang="it-IT" sz="1800" dirty="0">
                <a:latin typeface="Courier New" panose="02070309020205020404" pitchFamily="49" charset="0"/>
              </a:rPr>
              <a:t>.__doc__)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933073BA-9C1F-4630-9489-E9D03284E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3"/>
            <a:ext cx="9144000" cy="621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glob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Allow to search for files and directory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glob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glob.glob</a:t>
            </a:r>
            <a:r>
              <a:rPr lang="en-US" altLang="en-US" sz="1800" dirty="0">
                <a:latin typeface="Courier New" panose="02070309020205020404" pitchFamily="49" charset="0"/>
              </a:rPr>
              <a:t>('*.pdf')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sys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interact with OS shell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sys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pass values to arguments through command line: a list is generated named </a:t>
            </a:r>
            <a:r>
              <a:rPr lang="en-US" altLang="en-US" sz="1800" dirty="0" err="1"/>
              <a:t>sys.argv</a:t>
            </a:r>
            <a:r>
              <a:rPr lang="en-US" altLang="en-US" sz="1800" dirty="0"/>
              <a:t>, the first element (index 0!)  is the name of the script!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 to add temporarily a directory in the environment variable where Python look for the modules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sys.path.append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Directory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13F7448-B61C-4948-9995-F838107C8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0995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Some fundamental modules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4B85464-72B9-4C35-A7B9-DE595F7A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3"/>
            <a:ext cx="914400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math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Frequently used math operators.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EBC9A981-8E8A-4F37-8455-B0FFF0DAE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412776"/>
            <a:ext cx="223361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acos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asin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atan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atan2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ceil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6361171-7144-4EA8-B83E-3DE6185B2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588" y="1412776"/>
            <a:ext cx="21605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floor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hypot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log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log10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pow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7AC3BD99-BAFD-4006-B461-E27960D04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1412776"/>
            <a:ext cx="20875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cos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cosh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degrees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exp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C71CB869-9477-4389-AAA5-FD923FDC2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475" y="1412776"/>
            <a:ext cx="25209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radians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sin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sinh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sqrt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tan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tanh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9F2C932-02FF-4FE9-B100-A099075A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4077072"/>
            <a:ext cx="1822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betavariate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choice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expovariate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gammavariate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gauss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6E3CA91D-804A-453F-A69A-2A7BED1C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63" y="4077072"/>
            <a:ext cx="20955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getrandbits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lognormvariate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normalvariate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paretovariate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484E4262-67F8-49BD-9173-9E4AC03AF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4077072"/>
            <a:ext cx="11398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random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sample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seed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shuffle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E066E321-6221-4F08-A07F-94518DAF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4077072"/>
            <a:ext cx="22320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uniform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vonmisesvariate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weibullvariate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AFAF10AE-711B-458E-A043-EDAA912AD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960"/>
            <a:ext cx="914400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random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work with (pseudo) random numbers.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0BD208A3-DACD-488A-B03A-008E30E78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7749"/>
            <a:ext cx="9144000" cy="146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Module decimal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Allows an exact representation of real numbers. It also implement significant places evaluation and it is possible to define an arbitrary precision 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410238A7-E645-49F5-8B6A-62D378DB6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0995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Some fundamental modules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872DC20D-507F-4FDF-B4F6-8E8B40D1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err="1"/>
              <a:t>Several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arguments</a:t>
            </a:r>
            <a:r>
              <a:rPr lang="it-IT" altLang="it-IT" sz="1800" dirty="0"/>
              <a:t> and/or </a:t>
            </a:r>
            <a:r>
              <a:rPr lang="it-IT" altLang="it-IT" sz="1800" dirty="0" err="1"/>
              <a:t>results</a:t>
            </a:r>
            <a:r>
              <a:rPr lang="it-IT" altLang="it-IT" sz="1800" dirty="0"/>
              <a:t> can be </a:t>
            </a:r>
            <a:r>
              <a:rPr lang="it-IT" altLang="it-IT" sz="1800" dirty="0" err="1"/>
              <a:t>used</a:t>
            </a:r>
            <a:r>
              <a:rPr lang="it-IT" altLang="it-IT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it-IT" altLang="it-IT" sz="1800" dirty="0">
                <a:latin typeface="Courier New" panose="02070309020205020404" pitchFamily="49" charset="0"/>
              </a:rPr>
              <a:t> </a:t>
            </a:r>
            <a:r>
              <a:rPr lang="it-IT" altLang="it-IT" sz="1800" dirty="0" err="1">
                <a:latin typeface="Courier New" panose="02070309020205020404" pitchFamily="49" charset="0"/>
              </a:rPr>
              <a:t>sommadifferenza</a:t>
            </a:r>
            <a:r>
              <a:rPr lang="it-IT" altLang="it-IT" sz="1800" dirty="0">
                <a:latin typeface="Courier New" panose="02070309020205020404" pitchFamily="49" charset="0"/>
              </a:rPr>
              <a:t>(</a:t>
            </a:r>
            <a:r>
              <a:rPr lang="it-IT" altLang="it-IT" sz="1800" dirty="0" err="1">
                <a:latin typeface="Courier New" panose="02070309020205020404" pitchFamily="49" charset="0"/>
              </a:rPr>
              <a:t>x,y</a:t>
            </a:r>
            <a:r>
              <a:rPr lang="it-IT" altLang="it-IT" sz="1800" dirty="0">
                <a:latin typeface="Courier New" panose="02070309020205020404" pitchFamily="49" charset="0"/>
              </a:rPr>
              <a:t>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</a:t>
            </a:r>
            <a:r>
              <a:rPr lang="it-IT" altLang="it-IT" sz="1800" dirty="0" err="1">
                <a:latin typeface="Courier New" panose="02070309020205020404" pitchFamily="49" charset="0"/>
              </a:rPr>
              <a:t>sommadifferenza</a:t>
            </a:r>
            <a:r>
              <a:rPr lang="it-IT" altLang="it-IT" sz="1800" dirty="0">
                <a:latin typeface="Courier New" panose="02070309020205020404" pitchFamily="49" charset="0"/>
              </a:rPr>
              <a:t>(</a:t>
            </a:r>
            <a:r>
              <a:rPr lang="it-IT" altLang="it-IT" sz="1800" dirty="0" err="1">
                <a:latin typeface="Courier New" panose="02070309020205020404" pitchFamily="49" charset="0"/>
              </a:rPr>
              <a:t>x,y</a:t>
            </a:r>
            <a:r>
              <a:rPr lang="it-IT" altLang="it-IT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</a:t>
            </a:r>
            <a:r>
              <a:rPr lang="it-IT" altLang="it-IT" sz="1800" dirty="0" err="1">
                <a:latin typeface="Courier New" panose="02070309020205020404" pitchFamily="49" charset="0"/>
              </a:rPr>
              <a:t>Gives</a:t>
            </a:r>
            <a:r>
              <a:rPr lang="it-IT" altLang="it-IT" sz="1800" dirty="0">
                <a:latin typeface="Courier New" panose="02070309020205020404" pitchFamily="49" charset="0"/>
              </a:rPr>
              <a:t> the sum and the </a:t>
            </a:r>
            <a:r>
              <a:rPr lang="it-IT" altLang="it-IT" sz="1800" dirty="0" err="1">
                <a:latin typeface="Courier New" panose="02070309020205020404" pitchFamily="49" charset="0"/>
              </a:rPr>
              <a:t>difference</a:t>
            </a:r>
            <a:r>
              <a:rPr lang="it-IT" altLang="it-IT" sz="1800" dirty="0">
                <a:latin typeface="Courier New" panose="02070309020205020404" pitchFamily="49" charset="0"/>
              </a:rPr>
              <a:t> of </a:t>
            </a:r>
            <a:r>
              <a:rPr lang="it-IT" altLang="it-IT" sz="1800" dirty="0" err="1">
                <a:latin typeface="Courier New" panose="02070309020205020404" pitchFamily="49" charset="0"/>
              </a:rPr>
              <a:t>numbers</a:t>
            </a:r>
            <a:r>
              <a:rPr lang="it-IT" altLang="it-IT" sz="1800" dirty="0">
                <a:latin typeface="Courier New" panose="02070309020205020404" pitchFamily="49" charset="0"/>
              </a:rPr>
              <a:t> x and y.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somma = x +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differenza = x -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</a:t>
            </a:r>
            <a:r>
              <a:rPr lang="it-IT" altLang="it-IT" sz="1800" dirty="0" err="1">
                <a:latin typeface="Courier New" panose="02070309020205020404" pitchFamily="49" charset="0"/>
              </a:rPr>
              <a:t>return</a:t>
            </a:r>
            <a:r>
              <a:rPr lang="it-IT" altLang="it-IT" sz="1800" dirty="0">
                <a:latin typeface="Courier New" panose="02070309020205020404" pitchFamily="49" charset="0"/>
              </a:rPr>
              <a:t> somma, differenza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B10E11A-5085-4E09-9E02-586329CB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4D1415C6-EE30-4B14-81F0-9275AE6BF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Default values can be assigned to any of the arguments: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(x, N = 2):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"""Multiply a number.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(x[, N])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Function that, given x, gives </a:t>
            </a:r>
            <a:r>
              <a:rPr lang="en-US" altLang="it-IT" sz="1800" dirty="0" err="1">
                <a:latin typeface="Courier New" panose="02070309020205020404" pitchFamily="49" charset="0"/>
              </a:rPr>
              <a:t>Nx</a:t>
            </a:r>
            <a:r>
              <a:rPr lang="en-US" altLang="it-IT" sz="1800" dirty="0">
                <a:latin typeface="Courier New" panose="02070309020205020404" pitchFamily="49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Default value of N is 2.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y = N*x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87FCD6AC-C812-4972-B2A3-DE697E0EE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91440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The value of the arguments can be assigned explicitly.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(3.2, 5)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(3.2, N = 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 x = 3.2, N = 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latin typeface="Courier New" panose="02070309020205020404" pitchFamily="49" charset="0"/>
              </a:rPr>
              <a:t>multiplo</a:t>
            </a:r>
            <a:r>
              <a:rPr lang="en-US" altLang="it-IT" sz="1800" dirty="0">
                <a:latin typeface="Courier New" panose="02070309020205020404" pitchFamily="49" charset="0"/>
              </a:rPr>
              <a:t>( x = 3.2, 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</p:txBody>
      </p:sp>
      <p:sp>
        <p:nvSpPr>
          <p:cNvPr id="40965" name="Line 7">
            <a:extLst>
              <a:ext uri="{FF2B5EF4-FFF2-40B4-BE49-F238E27FC236}">
                <a16:creationId xmlns:a16="http://schemas.microsoft.com/office/drawing/2014/main" id="{627B40C2-DB4D-4949-8405-4D1E5D62A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6381750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6" name="Text Box 8">
            <a:extLst>
              <a:ext uri="{FF2B5EF4-FFF2-40B4-BE49-F238E27FC236}">
                <a16:creationId xmlns:a16="http://schemas.microsoft.com/office/drawing/2014/main" id="{D7BAD7B8-3D7C-4D4D-9EE4-FA83C0F2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579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0000"/>
                </a:solidFill>
              </a:rPr>
              <a:t>NO!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5BD1288-BA25-421E-8654-EABDC76B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4634B66A-46C2-4F21-ADEE-51244DF0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Advanced mode of argument passing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If the number of arguments is not known in advance: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the arguments can be grouped in a tuple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raddoppialista</a:t>
            </a:r>
            <a:r>
              <a:rPr lang="en-US" altLang="it-IT" sz="1800" dirty="0">
                <a:latin typeface="Courier New" panose="02070309020205020404" pitchFamily="49" charset="0"/>
              </a:rPr>
              <a:t>(*</a:t>
            </a:r>
            <a:r>
              <a:rPr lang="en-US" altLang="it-IT" sz="1800" dirty="0" err="1">
                <a:latin typeface="Courier New" panose="02070309020205020404" pitchFamily="49" charset="0"/>
              </a:rPr>
              <a:t>lista</a:t>
            </a:r>
            <a:r>
              <a:rPr lang="en-US" altLang="it-IT" sz="1800" dirty="0">
                <a:latin typeface="Courier New" panose="02070309020205020404" pitchFamily="49" charset="0"/>
              </a:rPr>
              <a:t>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""“Double all the items of a list.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raddoppialista</a:t>
            </a:r>
            <a:r>
              <a:rPr lang="en-US" altLang="it-IT" sz="1800" dirty="0">
                <a:latin typeface="Courier New" panose="02070309020205020404" pitchFamily="49" charset="0"/>
              </a:rPr>
              <a:t>(*</a:t>
            </a:r>
            <a:r>
              <a:rPr lang="en-US" altLang="it-IT" sz="1800" dirty="0" err="1">
                <a:latin typeface="Courier New" panose="02070309020205020404" pitchFamily="49" charset="0"/>
              </a:rPr>
              <a:t>lista</a:t>
            </a:r>
            <a:r>
              <a:rPr lang="en-US" altLang="it-IT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Function to double all the items of a list.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y = []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for x in </a:t>
            </a:r>
            <a:r>
              <a:rPr lang="en-US" altLang="it-IT" sz="1800" dirty="0" err="1">
                <a:latin typeface="Courier New" panose="02070309020205020404" pitchFamily="49" charset="0"/>
              </a:rPr>
              <a:t>lista</a:t>
            </a:r>
            <a:r>
              <a:rPr lang="en-US" altLang="it-IT" sz="1800" dirty="0">
                <a:latin typeface="Courier New" panose="02070309020205020404" pitchFamily="49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  <a:r>
              <a:rPr lang="en-US" altLang="it-IT" sz="1800" dirty="0" err="1">
                <a:latin typeface="Courier New" panose="02070309020205020404" pitchFamily="49" charset="0"/>
              </a:rPr>
              <a:t>y.append</a:t>
            </a:r>
            <a:r>
              <a:rPr lang="en-US" altLang="it-IT" sz="1800" dirty="0">
                <a:latin typeface="Courier New" panose="02070309020205020404" pitchFamily="49" charset="0"/>
              </a:rPr>
              <a:t>( 2*x)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95CD148-7238-454B-8063-A4BBF5D51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530215A9-4BDE-4CBC-936D-2138A698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Advanced mode of argument passing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If the number of arguments is not known in advance: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- the arguments can be grouped in a dictionary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pubblicazioni</a:t>
            </a:r>
            <a:r>
              <a:rPr lang="en-US" altLang="it-IT" sz="1800" dirty="0">
                <a:latin typeface="Courier New" panose="02070309020205020404" pitchFamily="49" charset="0"/>
              </a:rPr>
              <a:t>(**</a:t>
            </a:r>
            <a:r>
              <a:rPr lang="en-US" altLang="it-IT" sz="1800" dirty="0" err="1">
                <a:latin typeface="Courier New" panose="02070309020205020404" pitchFamily="49" charset="0"/>
              </a:rPr>
              <a:t>lista</a:t>
            </a:r>
            <a:r>
              <a:rPr lang="en-US" altLang="it-IT" sz="1800" dirty="0">
                <a:latin typeface="Courier New" panose="02070309020205020404" pitchFamily="49" charset="0"/>
              </a:rPr>
              <a:t>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"""Research unit publication.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  <a:r>
              <a:rPr lang="en-US" altLang="it-IT" sz="1800" dirty="0" err="1">
                <a:latin typeface="Courier New" panose="02070309020205020404" pitchFamily="49" charset="0"/>
              </a:rPr>
              <a:t>pubblicazioni</a:t>
            </a:r>
            <a:r>
              <a:rPr lang="en-US" altLang="it-IT" sz="1800" dirty="0">
                <a:latin typeface="Courier New" panose="02070309020205020404" pitchFamily="49" charset="0"/>
              </a:rPr>
              <a:t>(**</a:t>
            </a:r>
            <a:r>
              <a:rPr lang="en-US" altLang="it-IT" sz="1800" dirty="0" err="1">
                <a:latin typeface="Courier New" panose="02070309020205020404" pitchFamily="49" charset="0"/>
              </a:rPr>
              <a:t>lista</a:t>
            </a:r>
            <a:r>
              <a:rPr lang="en-US" altLang="it-IT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Function to print the number of </a:t>
            </a:r>
            <a:r>
              <a:rPr lang="en-US" altLang="it-IT" sz="1800" dirty="0" err="1">
                <a:latin typeface="Courier New" panose="02070309020205020404" pitchFamily="49" charset="0"/>
              </a:rPr>
              <a:t>pubblications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of each author and return the sum of the </a:t>
            </a:r>
            <a:r>
              <a:rPr lang="en-US" altLang="it-IT" sz="1800" dirty="0" err="1">
                <a:latin typeface="Courier New" panose="02070309020205020404" pitchFamily="49" charset="0"/>
              </a:rPr>
              <a:t>pubblications</a:t>
            </a:r>
            <a:r>
              <a:rPr lang="en-US" altLang="it-IT" sz="1800" dirty="0">
                <a:latin typeface="Courier New" panose="02070309020205020404" pitchFamily="49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"""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N = 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for </a:t>
            </a:r>
            <a:r>
              <a:rPr lang="en-US" altLang="it-IT" sz="1800" dirty="0" err="1">
                <a:latin typeface="Courier New" panose="02070309020205020404" pitchFamily="49" charset="0"/>
              </a:rPr>
              <a:t>autore</a:t>
            </a:r>
            <a:r>
              <a:rPr lang="en-US" altLang="it-IT" sz="1800" dirty="0">
                <a:latin typeface="Courier New" panose="02070309020205020404" pitchFamily="49" charset="0"/>
              </a:rPr>
              <a:t>, </a:t>
            </a:r>
            <a:r>
              <a:rPr lang="en-US" altLang="it-IT" sz="1800" dirty="0" err="1">
                <a:latin typeface="Courier New" panose="02070309020205020404" pitchFamily="49" charset="0"/>
              </a:rPr>
              <a:t>numero</a:t>
            </a:r>
            <a:r>
              <a:rPr lang="en-US" altLang="it-IT" sz="1800" dirty="0">
                <a:latin typeface="Courier New" panose="02070309020205020404" pitchFamily="49" charset="0"/>
              </a:rPr>
              <a:t> in </a:t>
            </a:r>
            <a:r>
              <a:rPr lang="en-US" altLang="it-IT" sz="1800" dirty="0" err="1">
                <a:latin typeface="Courier New" panose="02070309020205020404" pitchFamily="49" charset="0"/>
              </a:rPr>
              <a:t>lista.items</a:t>
            </a:r>
            <a:r>
              <a:rPr lang="en-US" altLang="it-IT" sz="1800" dirty="0">
                <a:latin typeface="Courier New" panose="02070309020205020404" pitchFamily="49" charset="0"/>
              </a:rPr>
              <a:t>():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print(</a:t>
            </a:r>
            <a:r>
              <a:rPr lang="en-US" altLang="it-IT" sz="1800" dirty="0" err="1">
                <a:latin typeface="Courier New" panose="02070309020205020404" pitchFamily="49" charset="0"/>
              </a:rPr>
              <a:t>autore</a:t>
            </a:r>
            <a:r>
              <a:rPr lang="en-US" altLang="it-IT" sz="1800" dirty="0">
                <a:latin typeface="Courier New" panose="02070309020205020404" pitchFamily="49" charset="0"/>
              </a:rPr>
              <a:t>, "ha </a:t>
            </a:r>
            <a:r>
              <a:rPr lang="en-US" altLang="it-IT" sz="1800" dirty="0" err="1">
                <a:latin typeface="Courier New" panose="02070309020205020404" pitchFamily="49" charset="0"/>
              </a:rPr>
              <a:t>pubblicato</a:t>
            </a:r>
            <a:r>
              <a:rPr lang="en-US" altLang="it-IT" sz="1800" dirty="0">
                <a:latin typeface="Courier New" panose="02070309020205020404" pitchFamily="49" charset="0"/>
              </a:rPr>
              <a:t> ", </a:t>
            </a:r>
            <a:r>
              <a:rPr lang="en-US" altLang="it-IT" sz="1800" dirty="0" err="1">
                <a:latin typeface="Courier New" panose="02070309020205020404" pitchFamily="49" charset="0"/>
              </a:rPr>
              <a:t>numero</a:t>
            </a:r>
            <a:r>
              <a:rPr lang="en-US" altLang="it-IT" sz="1800" dirty="0">
                <a:latin typeface="Courier New" panose="02070309020205020404" pitchFamily="49" charset="0"/>
              </a:rPr>
              <a:t>, "</a:t>
            </a:r>
            <a:r>
              <a:rPr lang="en-US" altLang="it-IT" sz="1800" dirty="0" err="1">
                <a:latin typeface="Courier New" panose="02070309020205020404" pitchFamily="49" charset="0"/>
              </a:rPr>
              <a:t>lavori</a:t>
            </a:r>
            <a:r>
              <a:rPr lang="en-US" altLang="it-IT" sz="1800" dirty="0">
                <a:latin typeface="Courier New" panose="02070309020205020404" pitchFamily="49" charset="0"/>
              </a:rPr>
              <a:t>")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N += </a:t>
            </a:r>
            <a:r>
              <a:rPr lang="en-US" altLang="it-IT" sz="1800" dirty="0" err="1">
                <a:latin typeface="Courier New" panose="02070309020205020404" pitchFamily="49" charset="0"/>
              </a:rPr>
              <a:t>numero</a:t>
            </a: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6764DC0-F17D-4768-AF9D-089CABE2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A9D92512-3529-405D-8C8E-F1A81D59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Advanced mode of argument passing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If some of the number of arguments are known in advance and some others not: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funzione</a:t>
            </a:r>
            <a:r>
              <a:rPr lang="en-US" altLang="it-IT" sz="1800" dirty="0">
                <a:latin typeface="Courier New" panose="02070309020205020404" pitchFamily="49" charset="0"/>
              </a:rPr>
              <a:t>(</a:t>
            </a:r>
            <a:r>
              <a:rPr lang="en-US" altLang="it-IT" sz="1800" dirty="0" err="1">
                <a:latin typeface="Courier New" panose="02070309020205020404" pitchFamily="49" charset="0"/>
              </a:rPr>
              <a:t>argomenti</a:t>
            </a:r>
            <a:r>
              <a:rPr lang="en-US" altLang="it-IT" sz="1800" dirty="0">
                <a:latin typeface="Courier New" panose="02070309020205020404" pitchFamily="49" charset="0"/>
              </a:rPr>
              <a:t>, *lista1, **lista2):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A22BD09-EF34-4B81-922F-414C35510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id="{B29CAD21-7F16-443A-A012-B74A76C5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Several functions can be defined in the same file, defined </a:t>
            </a:r>
            <a:r>
              <a:rPr lang="en-US" altLang="it-IT" sz="1800" b="1" dirty="0">
                <a:solidFill>
                  <a:schemeClr val="accent1">
                    <a:lumMod val="50000"/>
                  </a:schemeClr>
                </a:solidFill>
              </a:rPr>
              <a:t>module</a:t>
            </a:r>
            <a:r>
              <a:rPr lang="en-US" altLang="it-IT" sz="1800" dirty="0"/>
              <a:t>. To import all the functions: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modulename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US" altLang="it-IT" sz="1800" dirty="0">
                <a:latin typeface="Courier New" panose="02070309020205020404" pitchFamily="49" charset="0"/>
              </a:rPr>
              <a:t> *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import some of the functions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modulename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>
                <a:latin typeface="Courier New" panose="02070309020205020404" pitchFamily="49" charset="0"/>
              </a:rPr>
              <a:t>funcname1</a:t>
            </a:r>
            <a:r>
              <a:rPr lang="en-US" altLang="it-IT" sz="1800" dirty="0">
                <a:latin typeface="Courier New" panose="02070309020205020404" pitchFamily="49" charset="0"/>
              </a:rPr>
              <a:t>, </a:t>
            </a:r>
            <a:r>
              <a:rPr lang="en-US" altLang="it-IT" sz="1800" i="1" dirty="0">
                <a:latin typeface="Courier New" panose="02070309020205020404" pitchFamily="49" charset="0"/>
              </a:rPr>
              <a:t>funcname2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import some of the functions changing their name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modulename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funcname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as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>
                <a:latin typeface="Courier New" panose="02070309020205020404" pitchFamily="49" charset="0"/>
              </a:rPr>
              <a:t>newname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To import all the function in a separate namespace (than the global one):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modulename</a:t>
            </a:r>
            <a:endParaRPr lang="en-US" altLang="it-IT" sz="1800" i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and to use a specific function: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i="1" dirty="0" err="1">
                <a:latin typeface="Courier New" panose="02070309020205020404" pitchFamily="49" charset="0"/>
              </a:rPr>
              <a:t>modulename</a:t>
            </a:r>
            <a:r>
              <a:rPr lang="en-US" altLang="it-IT" sz="1800" dirty="0" err="1">
                <a:latin typeface="Courier New" panose="02070309020205020404" pitchFamily="49" charset="0"/>
              </a:rPr>
              <a:t>.</a:t>
            </a:r>
            <a:r>
              <a:rPr lang="en-US" altLang="it-IT" sz="1800" i="1" dirty="0" err="1">
                <a:latin typeface="Courier New" panose="02070309020205020404" pitchFamily="49" charset="0"/>
              </a:rPr>
              <a:t>funcname</a:t>
            </a:r>
            <a:r>
              <a:rPr lang="en-US" altLang="it-IT" sz="1800" dirty="0">
                <a:latin typeface="Courier New" panose="02070309020205020404" pitchFamily="49" charset="0"/>
              </a:rPr>
              <a:t>(…)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EFE68B92-8428-485F-A609-20719AEEB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70425"/>
            <a:ext cx="91440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FF99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Function are objects, and therefore they can be part of a list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A=[1, 2, </a:t>
            </a:r>
            <a:r>
              <a:rPr lang="en-US" altLang="it-IT" sz="1800" dirty="0" err="1">
                <a:latin typeface="Courier New" panose="02070309020205020404" pitchFamily="49" charset="0"/>
              </a:rPr>
              <a:t>raddoppia</a:t>
            </a:r>
            <a:r>
              <a:rPr lang="en-US" altLang="it-IT" sz="1800" dirty="0">
                <a:latin typeface="Courier New" panose="02070309020205020404" pitchFamily="49" charset="0"/>
              </a:rPr>
              <a:t>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A[2](3.2)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63DEA10-79FC-470D-8215-2C8A5F2D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4BD9E5AE-ABE3-4473-B116-4358611DB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2925"/>
            <a:ext cx="914400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One particular form of function definition is the </a:t>
            </a:r>
            <a:r>
              <a:rPr lang="en-US" altLang="it-IT" sz="1800" b="1" dirty="0">
                <a:solidFill>
                  <a:schemeClr val="accent1">
                    <a:lumMod val="50000"/>
                  </a:schemeClr>
                </a:solidFill>
              </a:rPr>
              <a:t>lambda forms</a:t>
            </a:r>
            <a:r>
              <a:rPr lang="en-US" altLang="it-IT" sz="1800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They are small (single command) anonymous (not named) functions: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it-IT" sz="1800" dirty="0">
                <a:latin typeface="Courier New" panose="02070309020205020404" pitchFamily="49" charset="0"/>
              </a:rPr>
              <a:t> </a:t>
            </a:r>
            <a:r>
              <a:rPr lang="en-US" altLang="it-IT" sz="1800" dirty="0" err="1">
                <a:latin typeface="Courier New" panose="02070309020205020404" pitchFamily="49" charset="0"/>
              </a:rPr>
              <a:t>potenzasomma</a:t>
            </a:r>
            <a:r>
              <a:rPr lang="en-US" altLang="it-IT" sz="1800" dirty="0">
                <a:latin typeface="Courier New" panose="02070309020205020404" pitchFamily="49" charset="0"/>
              </a:rPr>
              <a:t>(a):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return lambda x, y: (</a:t>
            </a:r>
            <a:r>
              <a:rPr lang="en-US" altLang="it-IT" sz="1800" dirty="0" err="1">
                <a:latin typeface="Courier New" panose="02070309020205020404" pitchFamily="49" charset="0"/>
              </a:rPr>
              <a:t>x+y</a:t>
            </a:r>
            <a:r>
              <a:rPr lang="en-US" altLang="it-IT" sz="1800" dirty="0">
                <a:latin typeface="Courier New" panose="02070309020205020404" pitchFamily="49" charset="0"/>
              </a:rPr>
              <a:t>)**a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f = </a:t>
            </a:r>
            <a:r>
              <a:rPr lang="en-US" altLang="it-IT" sz="1800" dirty="0" err="1">
                <a:latin typeface="Courier New" panose="02070309020205020404" pitchFamily="49" charset="0"/>
              </a:rPr>
              <a:t>potenzasomma</a:t>
            </a:r>
            <a:r>
              <a:rPr lang="en-US" altLang="it-IT" sz="1800" dirty="0">
                <a:latin typeface="Courier New" panose="02070309020205020404" pitchFamily="49" charset="0"/>
              </a:rPr>
              <a:t>(2)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+mn-lt"/>
              </a:rPr>
              <a:t>They can be used with </a:t>
            </a:r>
            <a:r>
              <a:rPr lang="en-US" altLang="it-IT" sz="1800" b="1" dirty="0">
                <a:solidFill>
                  <a:schemeClr val="accent1">
                    <a:lumMod val="50000"/>
                  </a:schemeClr>
                </a:solidFill>
              </a:rPr>
              <a:t>map</a:t>
            </a:r>
            <a:r>
              <a:rPr lang="en-US" altLang="it-IT" sz="1800" dirty="0">
                <a:latin typeface="+mn-lt"/>
              </a:rPr>
              <a:t> to apply a function to each element of a list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a=[1,2,3]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b = list(map(lambda x: 2*x, a))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In such cases it may be convenient to use </a:t>
            </a:r>
            <a:r>
              <a:rPr lang="en-US" altLang="it-IT" sz="1800" b="1" dirty="0">
                <a:solidFill>
                  <a:schemeClr val="accent1">
                    <a:lumMod val="50000"/>
                  </a:schemeClr>
                </a:solidFill>
              </a:rPr>
              <a:t>list comprehension</a:t>
            </a:r>
            <a:r>
              <a:rPr lang="en-US" altLang="it-IT" sz="1800" dirty="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 = [1, 2, 3]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b = [2*x for x in a]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A = [2, 2, 4]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[x**a for (</a:t>
            </a:r>
            <a:r>
              <a:rPr lang="en-US" altLang="it-IT" sz="1800" dirty="0" err="1">
                <a:latin typeface="Courier New" panose="02070309020205020404" pitchFamily="49" charset="0"/>
              </a:rPr>
              <a:t>x,a</a:t>
            </a:r>
            <a:r>
              <a:rPr lang="en-US" altLang="it-IT" sz="1800" dirty="0">
                <a:latin typeface="Courier New" panose="02070309020205020404" pitchFamily="49" charset="0"/>
              </a:rPr>
              <a:t>) in zip(X, A)]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it-IT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ourier New" panose="02070309020205020404" pitchFamily="49" charset="0"/>
              </a:rPr>
              <a:t>       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212A5E6-77DC-4FAA-98FA-9E9922E08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22230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FF9900"/>
                </a:solidFill>
              </a:rPr>
              <a:t>Functions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2118</Words>
  <Application>Microsoft Office PowerPoint</Application>
  <PresentationFormat>Presentazione su schermo (4:3)</PresentationFormat>
  <Paragraphs>450</Paragraphs>
  <Slides>21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Work Sans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Dip.to di Ing. Civ. e Amb. - Università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Federico Cluni</dc:creator>
  <cp:lastModifiedBy>Federico Cluni</cp:lastModifiedBy>
  <cp:revision>278</cp:revision>
  <dcterms:created xsi:type="dcterms:W3CDTF">2010-04-21T10:08:30Z</dcterms:created>
  <dcterms:modified xsi:type="dcterms:W3CDTF">2022-05-10T07:09:40Z</dcterms:modified>
</cp:coreProperties>
</file>