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9958"/>
    <a:srgbClr val="5757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153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A0AB-FBBB-40F2-B0A8-7059FF8F6328}" type="datetimeFigureOut">
              <a:rPr lang="it-IT" smtClean="0"/>
              <a:t>23/03/2021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86AE-97D0-4FCC-8D65-92909D0D81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7313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A0AB-FBBB-40F2-B0A8-7059FF8F6328}" type="datetimeFigureOut">
              <a:rPr lang="it-IT" smtClean="0"/>
              <a:t>23/03/2021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86AE-97D0-4FCC-8D65-92909D0D81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2956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A0AB-FBBB-40F2-B0A8-7059FF8F6328}" type="datetimeFigureOut">
              <a:rPr lang="it-IT" smtClean="0"/>
              <a:t>23/03/2021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86AE-97D0-4FCC-8D65-92909D0D81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0739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A0AB-FBBB-40F2-B0A8-7059FF8F6328}" type="datetimeFigureOut">
              <a:rPr lang="it-IT" smtClean="0"/>
              <a:t>23/03/2021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86AE-97D0-4FCC-8D65-92909D0D81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2803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A0AB-FBBB-40F2-B0A8-7059FF8F6328}" type="datetimeFigureOut">
              <a:rPr lang="it-IT" smtClean="0"/>
              <a:t>23/03/2021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86AE-97D0-4FCC-8D65-92909D0D81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279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A0AB-FBBB-40F2-B0A8-7059FF8F6328}" type="datetimeFigureOut">
              <a:rPr lang="it-IT" smtClean="0"/>
              <a:t>23/03/2021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86AE-97D0-4FCC-8D65-92909D0D81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7725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A0AB-FBBB-40F2-B0A8-7059FF8F6328}" type="datetimeFigureOut">
              <a:rPr lang="it-IT" smtClean="0"/>
              <a:t>23/03/2021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86AE-97D0-4FCC-8D65-92909D0D81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35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A0AB-FBBB-40F2-B0A8-7059FF8F6328}" type="datetimeFigureOut">
              <a:rPr lang="it-IT" smtClean="0"/>
              <a:t>23/03/2021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86AE-97D0-4FCC-8D65-92909D0D81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0126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A0AB-FBBB-40F2-B0A8-7059FF8F6328}" type="datetimeFigureOut">
              <a:rPr lang="it-IT" smtClean="0"/>
              <a:t>23/03/2021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86AE-97D0-4FCC-8D65-92909D0D81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894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A0AB-FBBB-40F2-B0A8-7059FF8F6328}" type="datetimeFigureOut">
              <a:rPr lang="it-IT" smtClean="0"/>
              <a:t>23/03/2021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86AE-97D0-4FCC-8D65-92909D0D81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7350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A0AB-FBBB-40F2-B0A8-7059FF8F6328}" type="datetimeFigureOut">
              <a:rPr lang="it-IT" smtClean="0"/>
              <a:t>23/03/2021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F86AE-97D0-4FCC-8D65-92909D0D81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6103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EA0AB-FBBB-40F2-B0A8-7059FF8F6328}" type="datetimeFigureOut">
              <a:rPr lang="it-IT" smtClean="0"/>
              <a:t>23/03/2021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F86AE-97D0-4FCC-8D65-92909D0D81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147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302759" y="3725839"/>
            <a:ext cx="5076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Thesis</a:t>
            </a:r>
            <a:r>
              <a:rPr lang="it-IT" sz="2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it-IT" sz="2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302759" y="4462818"/>
            <a:ext cx="5076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UNIPG TUTOR</a:t>
            </a:r>
          </a:p>
          <a:p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UNIPG CO-TUTOR (</a:t>
            </a:r>
            <a:r>
              <a:rPr lang="it-IT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329713" y="4462818"/>
            <a:ext cx="2814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INTL TUTOR</a:t>
            </a:r>
          </a:p>
          <a:p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INTL CO-TUTOR (</a:t>
            </a:r>
            <a:r>
              <a:rPr lang="it-IT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302759" y="5786651"/>
            <a:ext cx="5076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Ph.D</a:t>
            </a:r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Candidate</a:t>
            </a:r>
          </a:p>
          <a:p>
            <a:r>
              <a:rPr lang="it-IT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XXXVII </a:t>
            </a:r>
            <a:r>
              <a:rPr lang="it-IT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</a:t>
            </a:r>
            <a:endParaRPr lang="it-I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05218" y="3965096"/>
            <a:ext cx="1624083" cy="1364776"/>
          </a:xfrm>
          <a:prstGeom prst="rect">
            <a:avLst/>
          </a:prstGeom>
          <a:solidFill>
            <a:srgbClr val="575756"/>
          </a:solidFill>
          <a:ln>
            <a:solidFill>
              <a:srgbClr val="5757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818865" y="4500001"/>
            <a:ext cx="16240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 Logo</a:t>
            </a:r>
            <a:endParaRPr lang="it-IT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241964" y="2473661"/>
            <a:ext cx="5902036" cy="5232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FLASH PRESENTATION</a:t>
            </a:r>
            <a:endParaRPr lang="it-IT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241964" y="2986979"/>
            <a:ext cx="5902036" cy="400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endParaRPr lang="it-IT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73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8502555" y="6346208"/>
            <a:ext cx="545911" cy="484496"/>
          </a:xfrm>
          <a:prstGeom prst="rect">
            <a:avLst/>
          </a:prstGeom>
          <a:solidFill>
            <a:srgbClr val="A19958"/>
          </a:solidFill>
          <a:ln>
            <a:solidFill>
              <a:srgbClr val="A199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8452810" y="6433836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 </a:t>
            </a:r>
          </a:p>
          <a:p>
            <a:pPr algn="ctr"/>
            <a:r>
              <a:rPr lang="it-IT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it-I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421619" y="6290128"/>
            <a:ext cx="136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Thesis</a:t>
            </a:r>
            <a:r>
              <a:rPr lang="it-IT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it-IT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069538" y="6434567"/>
            <a:ext cx="1978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Ph.D</a:t>
            </a:r>
            <a:r>
              <a:rPr lang="it-IT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Candidate</a:t>
            </a:r>
            <a:endParaRPr lang="it-I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351547" y="6609784"/>
            <a:ext cx="1978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XXXVII </a:t>
            </a:r>
            <a:r>
              <a:rPr lang="it-IT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</a:t>
            </a:r>
            <a:endParaRPr lang="it-I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41194" y="354842"/>
            <a:ext cx="832513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Slide Title</a:t>
            </a:r>
          </a:p>
          <a:p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Text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Text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Text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Text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Text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Text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Text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Text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Text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781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8502555" y="6346208"/>
            <a:ext cx="545911" cy="484496"/>
          </a:xfrm>
          <a:prstGeom prst="rect">
            <a:avLst/>
          </a:prstGeom>
          <a:solidFill>
            <a:srgbClr val="A19958"/>
          </a:solidFill>
          <a:ln>
            <a:solidFill>
              <a:srgbClr val="A199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8452810" y="6433836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 </a:t>
            </a:r>
          </a:p>
          <a:p>
            <a:pPr algn="ctr"/>
            <a:r>
              <a:rPr lang="it-IT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it-I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421619" y="6290128"/>
            <a:ext cx="136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Thesis</a:t>
            </a:r>
            <a:r>
              <a:rPr lang="it-IT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it-IT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069538" y="6434567"/>
            <a:ext cx="1978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Ph.D</a:t>
            </a:r>
            <a:r>
              <a:rPr lang="it-IT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Candidate</a:t>
            </a:r>
            <a:endParaRPr lang="it-I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41194" y="354842"/>
            <a:ext cx="8325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Slide Title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844859" y="5532848"/>
            <a:ext cx="3930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 smtClean="0">
                <a:latin typeface="Arial Narrow" pitchFamily="34" charset="0"/>
              </a:rPr>
              <a:t>Caption</a:t>
            </a:r>
            <a:r>
              <a:rPr lang="it-IT" sz="1200" dirty="0" smtClean="0">
                <a:latin typeface="Arial Narrow" pitchFamily="34" charset="0"/>
              </a:rPr>
              <a:t> of Figure or </a:t>
            </a:r>
            <a:r>
              <a:rPr lang="it-IT" sz="1200" dirty="0" err="1" smtClean="0">
                <a:latin typeface="Arial Narrow" pitchFamily="34" charset="0"/>
              </a:rPr>
              <a:t>Table</a:t>
            </a:r>
            <a:endParaRPr lang="it-IT" sz="1200" dirty="0">
              <a:latin typeface="Arial Narrow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4959160" y="626770"/>
            <a:ext cx="3816350" cy="482441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Arial Narrow" pitchFamily="34" charset="0"/>
              </a:rPr>
              <a:t>Figure or </a:t>
            </a:r>
            <a:r>
              <a:rPr lang="it-IT" dirty="0" err="1" smtClean="0">
                <a:latin typeface="Arial Narrow" pitchFamily="34" charset="0"/>
              </a:rPr>
              <a:t>Table</a:t>
            </a:r>
            <a:endParaRPr lang="it-IT" b="1" dirty="0">
              <a:latin typeface="Arial Narrow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41194" y="805839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Text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Text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Text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Text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Text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7351547" y="6609784"/>
            <a:ext cx="1978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XXXVII </a:t>
            </a:r>
            <a:r>
              <a:rPr lang="it-IT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</a:t>
            </a:r>
            <a:endParaRPr lang="it-I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36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8502555" y="6346208"/>
            <a:ext cx="545911" cy="484496"/>
          </a:xfrm>
          <a:prstGeom prst="rect">
            <a:avLst/>
          </a:prstGeom>
          <a:solidFill>
            <a:srgbClr val="A19958"/>
          </a:solidFill>
          <a:ln>
            <a:solidFill>
              <a:srgbClr val="A199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8452810" y="6433836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 </a:t>
            </a:r>
          </a:p>
          <a:p>
            <a:pPr algn="ctr"/>
            <a:r>
              <a:rPr lang="it-IT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it-I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421619" y="6290128"/>
            <a:ext cx="136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Thesis</a:t>
            </a:r>
            <a:r>
              <a:rPr lang="it-IT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it-IT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069538" y="6434567"/>
            <a:ext cx="1978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Ph.D</a:t>
            </a:r>
            <a:r>
              <a:rPr lang="it-IT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Candidate</a:t>
            </a:r>
            <a:endParaRPr lang="it-I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41194" y="354842"/>
            <a:ext cx="8325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Slide Title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755650" y="724174"/>
            <a:ext cx="7632700" cy="482441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Arial Narrow" pitchFamily="34" charset="0"/>
              </a:rPr>
              <a:t>Figure or </a:t>
            </a:r>
            <a:r>
              <a:rPr lang="it-IT" dirty="0" err="1" smtClean="0">
                <a:latin typeface="Arial Narrow" pitchFamily="34" charset="0"/>
              </a:rPr>
              <a:t>Table</a:t>
            </a:r>
            <a:endParaRPr lang="it-IT" b="1" dirty="0">
              <a:latin typeface="Arial Narrow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47672" y="5514975"/>
            <a:ext cx="77406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Narrow" pitchFamily="34" charset="0"/>
              </a:rPr>
              <a:t>Figure or </a:t>
            </a:r>
            <a:r>
              <a:rPr lang="it-IT" sz="1200" dirty="0" err="1" smtClean="0">
                <a:latin typeface="Arial Narrow" pitchFamily="34" charset="0"/>
              </a:rPr>
              <a:t>Table</a:t>
            </a:r>
            <a:r>
              <a:rPr lang="it-IT" sz="1200" dirty="0" smtClean="0">
                <a:latin typeface="Arial Narrow" pitchFamily="34" charset="0"/>
              </a:rPr>
              <a:t> </a:t>
            </a:r>
            <a:r>
              <a:rPr lang="it-IT" sz="1200" dirty="0" err="1" smtClean="0">
                <a:latin typeface="Arial Narrow" pitchFamily="34" charset="0"/>
              </a:rPr>
              <a:t>Caption</a:t>
            </a:r>
            <a:endParaRPr lang="it-IT" sz="1200" dirty="0">
              <a:latin typeface="Arial Narrow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351547" y="6609784"/>
            <a:ext cx="1978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XXXVII </a:t>
            </a:r>
            <a:r>
              <a:rPr lang="it-IT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</a:t>
            </a:r>
            <a:endParaRPr lang="it-I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09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-1"/>
            <a:ext cx="9144000" cy="62893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Arial Narrow" pitchFamily="34" charset="0"/>
              </a:rPr>
              <a:t>Figure or </a:t>
            </a:r>
            <a:r>
              <a:rPr lang="it-IT" dirty="0" err="1">
                <a:latin typeface="Arial Narrow" pitchFamily="34" charset="0"/>
              </a:rPr>
              <a:t>Table</a:t>
            </a:r>
            <a:endParaRPr lang="it-IT" b="1" dirty="0">
              <a:latin typeface="Arial Narrow" pitchFamily="34" charset="0"/>
            </a:endParaRPr>
          </a:p>
          <a:p>
            <a:pPr algn="ctr"/>
            <a:endParaRPr lang="it-IT" dirty="0">
              <a:latin typeface="Arial Narrow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8502555" y="6346208"/>
            <a:ext cx="545911" cy="484496"/>
          </a:xfrm>
          <a:prstGeom prst="rect">
            <a:avLst/>
          </a:prstGeom>
          <a:solidFill>
            <a:srgbClr val="A19958"/>
          </a:solidFill>
          <a:ln>
            <a:solidFill>
              <a:srgbClr val="A199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8452810" y="6433836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 </a:t>
            </a:r>
          </a:p>
          <a:p>
            <a:pPr algn="ctr"/>
            <a:r>
              <a:rPr lang="it-IT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endParaRPr lang="it-IT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421619" y="6290128"/>
            <a:ext cx="136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Thesis</a:t>
            </a:r>
            <a:r>
              <a:rPr lang="it-IT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it-IT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069538" y="6434567"/>
            <a:ext cx="1978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Ph.D</a:t>
            </a:r>
            <a:r>
              <a:rPr lang="it-IT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Candidate</a:t>
            </a:r>
            <a:endParaRPr lang="it-I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47672" y="5514975"/>
            <a:ext cx="77406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Arial Narrow" pitchFamily="34" charset="0"/>
              </a:rPr>
              <a:t>Figure or </a:t>
            </a:r>
            <a:r>
              <a:rPr lang="it-IT" sz="1200" dirty="0" err="1" smtClean="0">
                <a:latin typeface="Arial Narrow" pitchFamily="34" charset="0"/>
              </a:rPr>
              <a:t>Table</a:t>
            </a:r>
            <a:r>
              <a:rPr lang="it-IT" sz="1200" dirty="0" smtClean="0">
                <a:latin typeface="Arial Narrow" pitchFamily="34" charset="0"/>
              </a:rPr>
              <a:t> </a:t>
            </a:r>
            <a:r>
              <a:rPr lang="it-IT" sz="1200" dirty="0" err="1" smtClean="0">
                <a:latin typeface="Arial Narrow" pitchFamily="34" charset="0"/>
              </a:rPr>
              <a:t>Caption</a:t>
            </a:r>
            <a:endParaRPr lang="it-IT" sz="1200" dirty="0">
              <a:latin typeface="Arial Narrow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351547" y="6609784"/>
            <a:ext cx="1978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XXXVII </a:t>
            </a:r>
            <a:r>
              <a:rPr lang="it-IT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</a:t>
            </a:r>
            <a:endParaRPr lang="it-I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61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442</Words>
  <Application>Microsoft Office PowerPoint</Application>
  <PresentationFormat>Presentazione su schermo (4:3)</PresentationFormat>
  <Paragraphs>54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Arial Narrow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User</dc:creator>
  <cp:lastModifiedBy> </cp:lastModifiedBy>
  <cp:revision>11</cp:revision>
  <dcterms:created xsi:type="dcterms:W3CDTF">2019-12-18T10:33:20Z</dcterms:created>
  <dcterms:modified xsi:type="dcterms:W3CDTF">2021-03-23T16:05:40Z</dcterms:modified>
</cp:coreProperties>
</file>