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17" r:id="rId3"/>
    <p:sldId id="259" r:id="rId4"/>
    <p:sldId id="261" r:id="rId5"/>
    <p:sldId id="303" r:id="rId6"/>
    <p:sldId id="262" r:id="rId7"/>
    <p:sldId id="304" r:id="rId8"/>
    <p:sldId id="260" r:id="rId9"/>
    <p:sldId id="315" r:id="rId10"/>
    <p:sldId id="295" r:id="rId11"/>
    <p:sldId id="264" r:id="rId12"/>
    <p:sldId id="296" r:id="rId13"/>
    <p:sldId id="297" r:id="rId14"/>
    <p:sldId id="298" r:id="rId15"/>
    <p:sldId id="305" r:id="rId16"/>
    <p:sldId id="299" r:id="rId17"/>
    <p:sldId id="265" r:id="rId18"/>
    <p:sldId id="263" r:id="rId19"/>
    <p:sldId id="316" r:id="rId20"/>
    <p:sldId id="266" r:id="rId21"/>
    <p:sldId id="267" r:id="rId22"/>
    <p:sldId id="318" r:id="rId23"/>
    <p:sldId id="319" r:id="rId24"/>
    <p:sldId id="320" r:id="rId25"/>
    <p:sldId id="321" r:id="rId26"/>
    <p:sldId id="322" r:id="rId27"/>
    <p:sldId id="323" r:id="rId28"/>
    <p:sldId id="324" r:id="rId29"/>
    <p:sldId id="325" r:id="rId30"/>
    <p:sldId id="326" r:id="rId31"/>
    <p:sldId id="327" r:id="rId32"/>
    <p:sldId id="328" r:id="rId33"/>
  </p:sldIdLst>
  <p:sldSz cx="9144000" cy="6858000" type="screen4x3"/>
  <p:notesSz cx="6858000" cy="9144000"/>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00FF"/>
    <a:srgbClr val="FF33CC"/>
    <a:srgbClr val="FFFF99"/>
    <a:srgbClr val="0066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51BC66-E8FF-4C1A-86BE-457879F93AAC}" v="5" dt="2021-09-07T09:08:06.232"/>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39" autoAdjust="0"/>
    <p:restoredTop sz="94660"/>
  </p:normalViewPr>
  <p:slideViewPr>
    <p:cSldViewPr snapToObjects="1">
      <p:cViewPr varScale="1">
        <p:scale>
          <a:sx n="106" d="100"/>
          <a:sy n="106" d="100"/>
        </p:scale>
        <p:origin x="141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derico Cluni" userId="754e41aadaf4a8ea" providerId="LiveId" clId="{1D199DB3-42DD-4809-943F-086AFFBF1E88}"/>
    <pc:docChg chg="addSld delSld modSld">
      <pc:chgData name="Federico Cluni" userId="754e41aadaf4a8ea" providerId="LiveId" clId="{1D199DB3-42DD-4809-943F-086AFFBF1E88}" dt="2021-09-07T12:08:02.056" v="1" actId="47"/>
      <pc:docMkLst>
        <pc:docMk/>
      </pc:docMkLst>
      <pc:sldChg chg="del">
        <pc:chgData name="Federico Cluni" userId="754e41aadaf4a8ea" providerId="LiveId" clId="{1D199DB3-42DD-4809-943F-086AFFBF1E88}" dt="2021-09-07T12:08:02.056" v="1" actId="47"/>
        <pc:sldMkLst>
          <pc:docMk/>
          <pc:sldMk cId="0" sldId="268"/>
        </pc:sldMkLst>
      </pc:sldChg>
      <pc:sldChg chg="del">
        <pc:chgData name="Federico Cluni" userId="754e41aadaf4a8ea" providerId="LiveId" clId="{1D199DB3-42DD-4809-943F-086AFFBF1E88}" dt="2021-09-07T12:08:02.056" v="1" actId="47"/>
        <pc:sldMkLst>
          <pc:docMk/>
          <pc:sldMk cId="0" sldId="270"/>
        </pc:sldMkLst>
      </pc:sldChg>
      <pc:sldChg chg="del">
        <pc:chgData name="Federico Cluni" userId="754e41aadaf4a8ea" providerId="LiveId" clId="{1D199DB3-42DD-4809-943F-086AFFBF1E88}" dt="2021-09-07T12:08:02.056" v="1" actId="47"/>
        <pc:sldMkLst>
          <pc:docMk/>
          <pc:sldMk cId="0" sldId="271"/>
        </pc:sldMkLst>
      </pc:sldChg>
      <pc:sldChg chg="del">
        <pc:chgData name="Federico Cluni" userId="754e41aadaf4a8ea" providerId="LiveId" clId="{1D199DB3-42DD-4809-943F-086AFFBF1E88}" dt="2021-09-07T12:08:02.056" v="1" actId="47"/>
        <pc:sldMkLst>
          <pc:docMk/>
          <pc:sldMk cId="0" sldId="272"/>
        </pc:sldMkLst>
      </pc:sldChg>
      <pc:sldChg chg="del">
        <pc:chgData name="Federico Cluni" userId="754e41aadaf4a8ea" providerId="LiveId" clId="{1D199DB3-42DD-4809-943F-086AFFBF1E88}" dt="2021-09-07T12:08:02.056" v="1" actId="47"/>
        <pc:sldMkLst>
          <pc:docMk/>
          <pc:sldMk cId="0" sldId="273"/>
        </pc:sldMkLst>
      </pc:sldChg>
      <pc:sldChg chg="del">
        <pc:chgData name="Federico Cluni" userId="754e41aadaf4a8ea" providerId="LiveId" clId="{1D199DB3-42DD-4809-943F-086AFFBF1E88}" dt="2021-09-07T12:08:02.056" v="1" actId="47"/>
        <pc:sldMkLst>
          <pc:docMk/>
          <pc:sldMk cId="0" sldId="274"/>
        </pc:sldMkLst>
      </pc:sldChg>
      <pc:sldChg chg="del">
        <pc:chgData name="Federico Cluni" userId="754e41aadaf4a8ea" providerId="LiveId" clId="{1D199DB3-42DD-4809-943F-086AFFBF1E88}" dt="2021-09-07T12:08:02.056" v="1" actId="47"/>
        <pc:sldMkLst>
          <pc:docMk/>
          <pc:sldMk cId="0" sldId="275"/>
        </pc:sldMkLst>
      </pc:sldChg>
      <pc:sldChg chg="del">
        <pc:chgData name="Federico Cluni" userId="754e41aadaf4a8ea" providerId="LiveId" clId="{1D199DB3-42DD-4809-943F-086AFFBF1E88}" dt="2021-09-07T12:08:02.056" v="1" actId="47"/>
        <pc:sldMkLst>
          <pc:docMk/>
          <pc:sldMk cId="0" sldId="276"/>
        </pc:sldMkLst>
      </pc:sldChg>
      <pc:sldChg chg="del">
        <pc:chgData name="Federico Cluni" userId="754e41aadaf4a8ea" providerId="LiveId" clId="{1D199DB3-42DD-4809-943F-086AFFBF1E88}" dt="2021-09-07T12:08:02.056" v="1" actId="47"/>
        <pc:sldMkLst>
          <pc:docMk/>
          <pc:sldMk cId="0" sldId="277"/>
        </pc:sldMkLst>
      </pc:sldChg>
      <pc:sldChg chg="del">
        <pc:chgData name="Federico Cluni" userId="754e41aadaf4a8ea" providerId="LiveId" clId="{1D199DB3-42DD-4809-943F-086AFFBF1E88}" dt="2021-09-07T12:08:02.056" v="1" actId="47"/>
        <pc:sldMkLst>
          <pc:docMk/>
          <pc:sldMk cId="0" sldId="278"/>
        </pc:sldMkLst>
      </pc:sldChg>
      <pc:sldChg chg="del">
        <pc:chgData name="Federico Cluni" userId="754e41aadaf4a8ea" providerId="LiveId" clId="{1D199DB3-42DD-4809-943F-086AFFBF1E88}" dt="2021-09-07T12:08:02.056" v="1" actId="47"/>
        <pc:sldMkLst>
          <pc:docMk/>
          <pc:sldMk cId="0" sldId="279"/>
        </pc:sldMkLst>
      </pc:sldChg>
      <pc:sldChg chg="del">
        <pc:chgData name="Federico Cluni" userId="754e41aadaf4a8ea" providerId="LiveId" clId="{1D199DB3-42DD-4809-943F-086AFFBF1E88}" dt="2021-09-07T12:08:02.056" v="1" actId="47"/>
        <pc:sldMkLst>
          <pc:docMk/>
          <pc:sldMk cId="0" sldId="280"/>
        </pc:sldMkLst>
      </pc:sldChg>
      <pc:sldChg chg="add">
        <pc:chgData name="Federico Cluni" userId="754e41aadaf4a8ea" providerId="LiveId" clId="{1D199DB3-42DD-4809-943F-086AFFBF1E88}" dt="2021-09-07T12:07:19.275" v="0"/>
        <pc:sldMkLst>
          <pc:docMk/>
          <pc:sldMk cId="0" sldId="281"/>
        </pc:sldMkLst>
      </pc:sldChg>
      <pc:sldChg chg="add">
        <pc:chgData name="Federico Cluni" userId="754e41aadaf4a8ea" providerId="LiveId" clId="{1D199DB3-42DD-4809-943F-086AFFBF1E88}" dt="2021-09-07T12:07:19.275" v="0"/>
        <pc:sldMkLst>
          <pc:docMk/>
          <pc:sldMk cId="0" sldId="282"/>
        </pc:sldMkLst>
      </pc:sldChg>
      <pc:sldChg chg="add">
        <pc:chgData name="Federico Cluni" userId="754e41aadaf4a8ea" providerId="LiveId" clId="{1D199DB3-42DD-4809-943F-086AFFBF1E88}" dt="2021-09-07T12:07:19.275" v="0"/>
        <pc:sldMkLst>
          <pc:docMk/>
          <pc:sldMk cId="0" sldId="283"/>
        </pc:sldMkLst>
      </pc:sldChg>
      <pc:sldChg chg="add">
        <pc:chgData name="Federico Cluni" userId="754e41aadaf4a8ea" providerId="LiveId" clId="{1D199DB3-42DD-4809-943F-086AFFBF1E88}" dt="2021-09-07T12:07:19.275" v="0"/>
        <pc:sldMkLst>
          <pc:docMk/>
          <pc:sldMk cId="0" sldId="284"/>
        </pc:sldMkLst>
      </pc:sldChg>
      <pc:sldChg chg="add">
        <pc:chgData name="Federico Cluni" userId="754e41aadaf4a8ea" providerId="LiveId" clId="{1D199DB3-42DD-4809-943F-086AFFBF1E88}" dt="2021-09-07T12:07:19.275" v="0"/>
        <pc:sldMkLst>
          <pc:docMk/>
          <pc:sldMk cId="0" sldId="285"/>
        </pc:sldMkLst>
      </pc:sldChg>
      <pc:sldChg chg="add">
        <pc:chgData name="Federico Cluni" userId="754e41aadaf4a8ea" providerId="LiveId" clId="{1D199DB3-42DD-4809-943F-086AFFBF1E88}" dt="2021-09-07T12:07:19.275" v="0"/>
        <pc:sldMkLst>
          <pc:docMk/>
          <pc:sldMk cId="0" sldId="286"/>
        </pc:sldMkLst>
      </pc:sldChg>
      <pc:sldChg chg="del">
        <pc:chgData name="Federico Cluni" userId="754e41aadaf4a8ea" providerId="LiveId" clId="{1D199DB3-42DD-4809-943F-086AFFBF1E88}" dt="2021-09-07T12:08:02.056" v="1" actId="47"/>
        <pc:sldMkLst>
          <pc:docMk/>
          <pc:sldMk cId="3788840518" sldId="291"/>
        </pc:sldMkLst>
      </pc:sldChg>
      <pc:sldChg chg="add">
        <pc:chgData name="Federico Cluni" userId="754e41aadaf4a8ea" providerId="LiveId" clId="{1D199DB3-42DD-4809-943F-086AFFBF1E88}" dt="2021-09-07T12:07:19.275" v="0"/>
        <pc:sldMkLst>
          <pc:docMk/>
          <pc:sldMk cId="0" sldId="292"/>
        </pc:sldMkLst>
      </pc:sldChg>
      <pc:sldChg chg="del">
        <pc:chgData name="Federico Cluni" userId="754e41aadaf4a8ea" providerId="LiveId" clId="{1D199DB3-42DD-4809-943F-086AFFBF1E88}" dt="2021-09-07T12:08:02.056" v="1" actId="47"/>
        <pc:sldMkLst>
          <pc:docMk/>
          <pc:sldMk cId="0" sldId="293"/>
        </pc:sldMkLst>
      </pc:sldChg>
      <pc:sldChg chg="add">
        <pc:chgData name="Federico Cluni" userId="754e41aadaf4a8ea" providerId="LiveId" clId="{1D199DB3-42DD-4809-943F-086AFFBF1E88}" dt="2021-09-07T12:07:19.275" v="0"/>
        <pc:sldMkLst>
          <pc:docMk/>
          <pc:sldMk cId="0" sldId="300"/>
        </pc:sldMkLst>
      </pc:sldChg>
      <pc:sldChg chg="add">
        <pc:chgData name="Federico Cluni" userId="754e41aadaf4a8ea" providerId="LiveId" clId="{1D199DB3-42DD-4809-943F-086AFFBF1E88}" dt="2021-09-07T12:07:19.275" v="0"/>
        <pc:sldMkLst>
          <pc:docMk/>
          <pc:sldMk cId="2909882934" sldId="301"/>
        </pc:sldMkLst>
      </pc:sldChg>
      <pc:sldChg chg="add">
        <pc:chgData name="Federico Cluni" userId="754e41aadaf4a8ea" providerId="LiveId" clId="{1D199DB3-42DD-4809-943F-086AFFBF1E88}" dt="2021-09-07T12:07:19.275" v="0"/>
        <pc:sldMkLst>
          <pc:docMk/>
          <pc:sldMk cId="0" sldId="302"/>
        </pc:sldMkLst>
      </pc:sldChg>
      <pc:sldChg chg="add">
        <pc:chgData name="Federico Cluni" userId="754e41aadaf4a8ea" providerId="LiveId" clId="{1D199DB3-42DD-4809-943F-086AFFBF1E88}" dt="2021-09-07T12:07:19.275" v="0"/>
        <pc:sldMkLst>
          <pc:docMk/>
          <pc:sldMk cId="0" sldId="314"/>
        </pc:sldMkLst>
      </pc:sldChg>
      <pc:sldChg chg="add">
        <pc:chgData name="Federico Cluni" userId="754e41aadaf4a8ea" providerId="LiveId" clId="{1D199DB3-42DD-4809-943F-086AFFBF1E88}" dt="2021-09-07T12:07:19.275" v="0"/>
        <pc:sldMkLst>
          <pc:docMk/>
          <pc:sldMk cId="0" sldId="318"/>
        </pc:sldMkLst>
      </pc:sldChg>
      <pc:sldChg chg="add">
        <pc:chgData name="Federico Cluni" userId="754e41aadaf4a8ea" providerId="LiveId" clId="{1D199DB3-42DD-4809-943F-086AFFBF1E88}" dt="2021-09-07T12:07:19.275" v="0"/>
        <pc:sldMkLst>
          <pc:docMk/>
          <pc:sldMk cId="0" sldId="319"/>
        </pc:sldMkLst>
      </pc:sldChg>
      <pc:sldChg chg="add">
        <pc:chgData name="Federico Cluni" userId="754e41aadaf4a8ea" providerId="LiveId" clId="{1D199DB3-42DD-4809-943F-086AFFBF1E88}" dt="2021-09-07T12:07:19.275" v="0"/>
        <pc:sldMkLst>
          <pc:docMk/>
          <pc:sldMk cId="0" sldId="320"/>
        </pc:sldMkLst>
      </pc:sldChg>
      <pc:sldChg chg="add">
        <pc:chgData name="Federico Cluni" userId="754e41aadaf4a8ea" providerId="LiveId" clId="{1D199DB3-42DD-4809-943F-086AFFBF1E88}" dt="2021-09-07T12:07:19.275" v="0"/>
        <pc:sldMkLst>
          <pc:docMk/>
          <pc:sldMk cId="0" sldId="321"/>
        </pc:sldMkLst>
      </pc:sldChg>
      <pc:sldChg chg="add">
        <pc:chgData name="Federico Cluni" userId="754e41aadaf4a8ea" providerId="LiveId" clId="{1D199DB3-42DD-4809-943F-086AFFBF1E88}" dt="2021-09-07T12:07:19.275" v="0"/>
        <pc:sldMkLst>
          <pc:docMk/>
          <pc:sldMk cId="0" sldId="322"/>
        </pc:sldMkLst>
      </pc:sldChg>
      <pc:sldChg chg="add">
        <pc:chgData name="Federico Cluni" userId="754e41aadaf4a8ea" providerId="LiveId" clId="{1D199DB3-42DD-4809-943F-086AFFBF1E88}" dt="2021-09-07T12:07:19.275" v="0"/>
        <pc:sldMkLst>
          <pc:docMk/>
          <pc:sldMk cId="0" sldId="323"/>
        </pc:sldMkLst>
      </pc:sldChg>
      <pc:sldChg chg="add">
        <pc:chgData name="Federico Cluni" userId="754e41aadaf4a8ea" providerId="LiveId" clId="{1D199DB3-42DD-4809-943F-086AFFBF1E88}" dt="2021-09-07T12:07:19.275" v="0"/>
        <pc:sldMkLst>
          <pc:docMk/>
          <pc:sldMk cId="0" sldId="324"/>
        </pc:sldMkLst>
      </pc:sldChg>
      <pc:sldChg chg="add">
        <pc:chgData name="Federico Cluni" userId="754e41aadaf4a8ea" providerId="LiveId" clId="{1D199DB3-42DD-4809-943F-086AFFBF1E88}" dt="2021-09-07T12:07:19.275" v="0"/>
        <pc:sldMkLst>
          <pc:docMk/>
          <pc:sldMk cId="0" sldId="325"/>
        </pc:sldMkLst>
      </pc:sldChg>
      <pc:sldChg chg="add">
        <pc:chgData name="Federico Cluni" userId="754e41aadaf4a8ea" providerId="LiveId" clId="{1D199DB3-42DD-4809-943F-086AFFBF1E88}" dt="2021-09-07T12:07:19.275" v="0"/>
        <pc:sldMkLst>
          <pc:docMk/>
          <pc:sldMk cId="0" sldId="326"/>
        </pc:sldMkLst>
      </pc:sldChg>
      <pc:sldChg chg="add">
        <pc:chgData name="Federico Cluni" userId="754e41aadaf4a8ea" providerId="LiveId" clId="{1D199DB3-42DD-4809-943F-086AFFBF1E88}" dt="2021-09-07T12:07:19.275" v="0"/>
        <pc:sldMkLst>
          <pc:docMk/>
          <pc:sldMk cId="0" sldId="327"/>
        </pc:sldMkLst>
      </pc:sldChg>
      <pc:sldChg chg="add">
        <pc:chgData name="Federico Cluni" userId="754e41aadaf4a8ea" providerId="LiveId" clId="{1D199DB3-42DD-4809-943F-086AFFBF1E88}" dt="2021-09-07T12:07:19.275" v="0"/>
        <pc:sldMkLst>
          <pc:docMk/>
          <pc:sldMk cId="1438793502" sldId="328"/>
        </pc:sldMkLst>
      </pc:sldChg>
      <pc:sldChg chg="add">
        <pc:chgData name="Federico Cluni" userId="754e41aadaf4a8ea" providerId="LiveId" clId="{1D199DB3-42DD-4809-943F-086AFFBF1E88}" dt="2021-09-07T12:07:19.275" v="0"/>
        <pc:sldMkLst>
          <pc:docMk/>
          <pc:sldMk cId="0" sldId="329"/>
        </pc:sldMkLst>
      </pc:sldChg>
      <pc:sldChg chg="add">
        <pc:chgData name="Federico Cluni" userId="754e41aadaf4a8ea" providerId="LiveId" clId="{1D199DB3-42DD-4809-943F-086AFFBF1E88}" dt="2021-09-07T12:07:19.275" v="0"/>
        <pc:sldMkLst>
          <pc:docMk/>
          <pc:sldMk cId="0" sldId="330"/>
        </pc:sldMkLst>
      </pc:sldChg>
      <pc:sldChg chg="add">
        <pc:chgData name="Federico Cluni" userId="754e41aadaf4a8ea" providerId="LiveId" clId="{1D199DB3-42DD-4809-943F-086AFFBF1E88}" dt="2021-09-07T12:07:19.275" v="0"/>
        <pc:sldMkLst>
          <pc:docMk/>
          <pc:sldMk cId="0" sldId="331"/>
        </pc:sldMkLst>
      </pc:sldChg>
      <pc:sldChg chg="add">
        <pc:chgData name="Federico Cluni" userId="754e41aadaf4a8ea" providerId="LiveId" clId="{1D199DB3-42DD-4809-943F-086AFFBF1E88}" dt="2021-09-07T12:07:19.275" v="0"/>
        <pc:sldMkLst>
          <pc:docMk/>
          <pc:sldMk cId="1143503960" sldId="332"/>
        </pc:sldMkLst>
      </pc:sldChg>
      <pc:sldChg chg="add">
        <pc:chgData name="Federico Cluni" userId="754e41aadaf4a8ea" providerId="LiveId" clId="{1D199DB3-42DD-4809-943F-086AFFBF1E88}" dt="2021-09-07T12:07:19.275" v="0"/>
        <pc:sldMkLst>
          <pc:docMk/>
          <pc:sldMk cId="3640886085" sldId="333"/>
        </pc:sldMkLst>
      </pc:sldChg>
    </pc:docChg>
  </pc:docChgLst>
  <pc:docChgLst>
    <pc:chgData name="Federico Cluni" userId="754e41aadaf4a8ea" providerId="LiveId" clId="{6970D417-8251-49E3-B758-7BDEA698CBDF}"/>
    <pc:docChg chg="undo custSel addSld delSld modSld sldOrd">
      <pc:chgData name="Federico Cluni" userId="754e41aadaf4a8ea" providerId="LiveId" clId="{6970D417-8251-49E3-B758-7BDEA698CBDF}" dt="2020-06-16T10:27:51.890" v="7508" actId="6549"/>
      <pc:docMkLst>
        <pc:docMk/>
      </pc:docMkLst>
      <pc:sldChg chg="addSp delSp modSp mod">
        <pc:chgData name="Federico Cluni" userId="754e41aadaf4a8ea" providerId="LiveId" clId="{6970D417-8251-49E3-B758-7BDEA698CBDF}" dt="2020-06-16T06:01:33.547" v="7225" actId="108"/>
        <pc:sldMkLst>
          <pc:docMk/>
          <pc:sldMk cId="0" sldId="257"/>
        </pc:sldMkLst>
        <pc:spChg chg="mod">
          <ac:chgData name="Federico Cluni" userId="754e41aadaf4a8ea" providerId="LiveId" clId="{6970D417-8251-49E3-B758-7BDEA698CBDF}" dt="2020-06-16T06:00:53.333" v="7214" actId="207"/>
          <ac:spMkLst>
            <pc:docMk/>
            <pc:sldMk cId="0" sldId="257"/>
            <ac:spMk id="3074" creationId="{20BE2961-C707-435A-9811-ABAE8D173778}"/>
          </ac:spMkLst>
        </pc:spChg>
        <pc:spChg chg="mod">
          <ac:chgData name="Federico Cluni" userId="754e41aadaf4a8ea" providerId="LiveId" clId="{6970D417-8251-49E3-B758-7BDEA698CBDF}" dt="2020-06-16T06:01:33.547" v="7225" actId="108"/>
          <ac:spMkLst>
            <pc:docMk/>
            <pc:sldMk cId="0" sldId="257"/>
            <ac:spMk id="3075" creationId="{CFD3459D-42FE-4658-A1BB-8D0E87740339}"/>
          </ac:spMkLst>
        </pc:spChg>
        <pc:graphicFrameChg chg="add del mod">
          <ac:chgData name="Federico Cluni" userId="754e41aadaf4a8ea" providerId="LiveId" clId="{6970D417-8251-49E3-B758-7BDEA698CBDF}" dt="2020-06-16T06:00:05.925" v="7197"/>
          <ac:graphicFrameMkLst>
            <pc:docMk/>
            <pc:sldMk cId="0" sldId="257"/>
            <ac:graphicFrameMk id="2" creationId="{27195974-B894-465A-ADB1-7AC84527B162}"/>
          </ac:graphicFrameMkLst>
        </pc:graphicFrameChg>
      </pc:sldChg>
      <pc:sldChg chg="addSp delSp modSp mod">
        <pc:chgData name="Federico Cluni" userId="754e41aadaf4a8ea" providerId="LiveId" clId="{6970D417-8251-49E3-B758-7BDEA698CBDF}" dt="2020-06-16T06:07:20.126" v="7349" actId="20577"/>
        <pc:sldMkLst>
          <pc:docMk/>
          <pc:sldMk cId="0" sldId="260"/>
        </pc:sldMkLst>
        <pc:spChg chg="del">
          <ac:chgData name="Federico Cluni" userId="754e41aadaf4a8ea" providerId="LiveId" clId="{6970D417-8251-49E3-B758-7BDEA698CBDF}" dt="2020-06-15T13:51:49.318" v="839" actId="478"/>
          <ac:spMkLst>
            <pc:docMk/>
            <pc:sldMk cId="0" sldId="260"/>
            <ac:spMk id="2" creationId="{8B5480C3-5C8B-4086-B224-2DFA7B86FD88}"/>
          </ac:spMkLst>
        </pc:spChg>
        <pc:spChg chg="add mod">
          <ac:chgData name="Federico Cluni" userId="754e41aadaf4a8ea" providerId="LiveId" clId="{6970D417-8251-49E3-B758-7BDEA698CBDF}" dt="2020-06-15T13:45:58.617" v="434"/>
          <ac:spMkLst>
            <pc:docMk/>
            <pc:sldMk cId="0" sldId="260"/>
            <ac:spMk id="5" creationId="{F50AE5AD-2284-461B-95AC-C7C8E8E767AA}"/>
          </ac:spMkLst>
        </pc:spChg>
        <pc:spChg chg="del">
          <ac:chgData name="Federico Cluni" userId="754e41aadaf4a8ea" providerId="LiveId" clId="{6970D417-8251-49E3-B758-7BDEA698CBDF}" dt="2020-06-15T13:45:57.636" v="433" actId="478"/>
          <ac:spMkLst>
            <pc:docMk/>
            <pc:sldMk cId="0" sldId="260"/>
            <ac:spMk id="9218" creationId="{933227F8-0716-4E2F-A358-4082C7D4A7BA}"/>
          </ac:spMkLst>
        </pc:spChg>
        <pc:spChg chg="mod">
          <ac:chgData name="Federico Cluni" userId="754e41aadaf4a8ea" providerId="LiveId" clId="{6970D417-8251-49E3-B758-7BDEA698CBDF}" dt="2020-06-16T06:07:20.126" v="7349" actId="20577"/>
          <ac:spMkLst>
            <pc:docMk/>
            <pc:sldMk cId="0" sldId="260"/>
            <ac:spMk id="9219" creationId="{A1FC0DEA-BB6C-4FD0-B78C-22B86F753767}"/>
          </ac:spMkLst>
        </pc:spChg>
      </pc:sldChg>
      <pc:sldChg chg="modSp mod">
        <pc:chgData name="Federico Cluni" userId="754e41aadaf4a8ea" providerId="LiveId" clId="{6970D417-8251-49E3-B758-7BDEA698CBDF}" dt="2020-06-16T08:27:16.333" v="7487" actId="20577"/>
        <pc:sldMkLst>
          <pc:docMk/>
          <pc:sldMk cId="0" sldId="261"/>
        </pc:sldMkLst>
        <pc:spChg chg="mod">
          <ac:chgData name="Federico Cluni" userId="754e41aadaf4a8ea" providerId="LiveId" clId="{6970D417-8251-49E3-B758-7BDEA698CBDF}" dt="2020-06-16T08:27:16.333" v="7487" actId="20577"/>
          <ac:spMkLst>
            <pc:docMk/>
            <pc:sldMk cId="0" sldId="261"/>
            <ac:spMk id="5123" creationId="{0BA5229F-B4A5-4B2F-B080-14E9A649C727}"/>
          </ac:spMkLst>
        </pc:spChg>
      </pc:sldChg>
      <pc:sldChg chg="modSp mod">
        <pc:chgData name="Federico Cluni" userId="754e41aadaf4a8ea" providerId="LiveId" clId="{6970D417-8251-49E3-B758-7BDEA698CBDF}" dt="2020-06-16T06:07:43.444" v="7372" actId="20577"/>
        <pc:sldMkLst>
          <pc:docMk/>
          <pc:sldMk cId="0" sldId="262"/>
        </pc:sldMkLst>
        <pc:spChg chg="mod">
          <ac:chgData name="Federico Cluni" userId="754e41aadaf4a8ea" providerId="LiveId" clId="{6970D417-8251-49E3-B758-7BDEA698CBDF}" dt="2020-06-16T06:07:43.444" v="7372" actId="20577"/>
          <ac:spMkLst>
            <pc:docMk/>
            <pc:sldMk cId="0" sldId="262"/>
            <ac:spMk id="6147" creationId="{3D0EA4EA-3876-4ADA-8AF4-CDBB5C43286B}"/>
          </ac:spMkLst>
        </pc:spChg>
        <pc:spChg chg="mod">
          <ac:chgData name="Federico Cluni" userId="754e41aadaf4a8ea" providerId="LiveId" clId="{6970D417-8251-49E3-B758-7BDEA698CBDF}" dt="2020-06-15T13:41:56" v="39" actId="207"/>
          <ac:spMkLst>
            <pc:docMk/>
            <pc:sldMk cId="0" sldId="262"/>
            <ac:spMk id="7170" creationId="{1329761C-47A9-4B91-815F-6F68EEF4ED18}"/>
          </ac:spMkLst>
        </pc:spChg>
        <pc:spChg chg="mod">
          <ac:chgData name="Federico Cluni" userId="754e41aadaf4a8ea" providerId="LiveId" clId="{6970D417-8251-49E3-B758-7BDEA698CBDF}" dt="2020-06-15T13:43:35.290" v="278" actId="114"/>
          <ac:spMkLst>
            <pc:docMk/>
            <pc:sldMk cId="0" sldId="262"/>
            <ac:spMk id="7173" creationId="{73CA57B7-FD39-4EC3-AB88-35EFD1D50183}"/>
          </ac:spMkLst>
        </pc:spChg>
      </pc:sldChg>
      <pc:sldChg chg="addSp delSp modSp mod">
        <pc:chgData name="Federico Cluni" userId="754e41aadaf4a8ea" providerId="LiveId" clId="{6970D417-8251-49E3-B758-7BDEA698CBDF}" dt="2020-06-16T09:56:04.660" v="7499" actId="20577"/>
        <pc:sldMkLst>
          <pc:docMk/>
          <pc:sldMk cId="0" sldId="263"/>
        </pc:sldMkLst>
        <pc:spChg chg="add mod">
          <ac:chgData name="Federico Cluni" userId="754e41aadaf4a8ea" providerId="LiveId" clId="{6970D417-8251-49E3-B758-7BDEA698CBDF}" dt="2020-06-15T15:21:21.620" v="3218"/>
          <ac:spMkLst>
            <pc:docMk/>
            <pc:sldMk cId="0" sldId="263"/>
            <ac:spMk id="6" creationId="{631CC3BA-3013-4BD1-A828-DBB8041ACAFD}"/>
          </ac:spMkLst>
        </pc:spChg>
        <pc:spChg chg="del">
          <ac:chgData name="Federico Cluni" userId="754e41aadaf4a8ea" providerId="LiveId" clId="{6970D417-8251-49E3-B758-7BDEA698CBDF}" dt="2020-06-15T15:21:20.851" v="3217" actId="478"/>
          <ac:spMkLst>
            <pc:docMk/>
            <pc:sldMk cId="0" sldId="263"/>
            <ac:spMk id="19458" creationId="{9C712E35-3F34-4FDD-BA7D-5126D6AD0AF8}"/>
          </ac:spMkLst>
        </pc:spChg>
        <pc:spChg chg="mod">
          <ac:chgData name="Federico Cluni" userId="754e41aadaf4a8ea" providerId="LiveId" clId="{6970D417-8251-49E3-B758-7BDEA698CBDF}" dt="2020-06-16T09:56:04.660" v="7499" actId="20577"/>
          <ac:spMkLst>
            <pc:docMk/>
            <pc:sldMk cId="0" sldId="263"/>
            <ac:spMk id="19459" creationId="{5267BED0-19F5-4900-8B11-87BAD4E85E7E}"/>
          </ac:spMkLst>
        </pc:spChg>
        <pc:spChg chg="del">
          <ac:chgData name="Federico Cluni" userId="754e41aadaf4a8ea" providerId="LiveId" clId="{6970D417-8251-49E3-B758-7BDEA698CBDF}" dt="2020-06-15T15:24:38.415" v="3498" actId="478"/>
          <ac:spMkLst>
            <pc:docMk/>
            <pc:sldMk cId="0" sldId="263"/>
            <ac:spMk id="19460" creationId="{ECF96E40-91A4-4F24-9F12-E517E1D0AA33}"/>
          </ac:spMkLst>
        </pc:spChg>
        <pc:spChg chg="mod">
          <ac:chgData name="Federico Cluni" userId="754e41aadaf4a8ea" providerId="LiveId" clId="{6970D417-8251-49E3-B758-7BDEA698CBDF}" dt="2020-06-15T15:27:12.788" v="3525" actId="1076"/>
          <ac:spMkLst>
            <pc:docMk/>
            <pc:sldMk cId="0" sldId="263"/>
            <ac:spMk id="19461" creationId="{D2A21BD3-F9A5-4BBF-944C-EEF6E7DCE4F6}"/>
          </ac:spMkLst>
        </pc:spChg>
        <pc:picChg chg="add mod">
          <ac:chgData name="Federico Cluni" userId="754e41aadaf4a8ea" providerId="LiveId" clId="{6970D417-8251-49E3-B758-7BDEA698CBDF}" dt="2020-06-15T15:27:09.324" v="3524" actId="1076"/>
          <ac:picMkLst>
            <pc:docMk/>
            <pc:sldMk cId="0" sldId="263"/>
            <ac:picMk id="3" creationId="{7808F0EF-1D41-47BE-B1D2-96FDA35BDDE3}"/>
          </ac:picMkLst>
        </pc:picChg>
      </pc:sldChg>
      <pc:sldChg chg="addSp delSp modSp mod">
        <pc:chgData name="Federico Cluni" userId="754e41aadaf4a8ea" providerId="LiveId" clId="{6970D417-8251-49E3-B758-7BDEA698CBDF}" dt="2020-06-16T09:37:34.376" v="7498" actId="20577"/>
        <pc:sldMkLst>
          <pc:docMk/>
          <pc:sldMk cId="0" sldId="264"/>
        </pc:sldMkLst>
        <pc:spChg chg="add mod">
          <ac:chgData name="Federico Cluni" userId="754e41aadaf4a8ea" providerId="LiveId" clId="{6970D417-8251-49E3-B758-7BDEA698CBDF}" dt="2020-06-15T14:34:46.825" v="1991"/>
          <ac:spMkLst>
            <pc:docMk/>
            <pc:sldMk cId="0" sldId="264"/>
            <ac:spMk id="6" creationId="{B879BC5A-F829-479F-AAFB-9C984C9857D6}"/>
          </ac:spMkLst>
        </pc:spChg>
        <pc:spChg chg="del">
          <ac:chgData name="Federico Cluni" userId="754e41aadaf4a8ea" providerId="LiveId" clId="{6970D417-8251-49E3-B758-7BDEA698CBDF}" dt="2020-06-15T14:34:46.384" v="1990" actId="478"/>
          <ac:spMkLst>
            <pc:docMk/>
            <pc:sldMk cId="0" sldId="264"/>
            <ac:spMk id="11266" creationId="{735A34A8-B7D2-4006-8BA7-B93D409D0B87}"/>
          </ac:spMkLst>
        </pc:spChg>
        <pc:spChg chg="mod">
          <ac:chgData name="Federico Cluni" userId="754e41aadaf4a8ea" providerId="LiveId" clId="{6970D417-8251-49E3-B758-7BDEA698CBDF}" dt="2020-06-16T09:37:34.376" v="7498" actId="20577"/>
          <ac:spMkLst>
            <pc:docMk/>
            <pc:sldMk cId="0" sldId="264"/>
            <ac:spMk id="11267" creationId="{60C28A8E-1F0E-45DE-BDC9-01504068DE75}"/>
          </ac:spMkLst>
        </pc:spChg>
        <pc:spChg chg="mod">
          <ac:chgData name="Federico Cluni" userId="754e41aadaf4a8ea" providerId="LiveId" clId="{6970D417-8251-49E3-B758-7BDEA698CBDF}" dt="2020-06-15T14:40:22.618" v="2272" actId="20577"/>
          <ac:spMkLst>
            <pc:docMk/>
            <pc:sldMk cId="0" sldId="264"/>
            <ac:spMk id="11268" creationId="{CF8BA127-8324-4F65-851B-CE9A40367BB5}"/>
          </ac:spMkLst>
        </pc:spChg>
      </pc:sldChg>
      <pc:sldChg chg="addSp delSp modSp mod">
        <pc:chgData name="Federico Cluni" userId="754e41aadaf4a8ea" providerId="LiveId" clId="{6970D417-8251-49E3-B758-7BDEA698CBDF}" dt="2020-06-15T15:21:08.105" v="3216" actId="20577"/>
        <pc:sldMkLst>
          <pc:docMk/>
          <pc:sldMk cId="0" sldId="265"/>
        </pc:sldMkLst>
        <pc:spChg chg="add mod">
          <ac:chgData name="Federico Cluni" userId="754e41aadaf4a8ea" providerId="LiveId" clId="{6970D417-8251-49E3-B758-7BDEA698CBDF}" dt="2020-06-15T15:17:14.935" v="3010"/>
          <ac:spMkLst>
            <pc:docMk/>
            <pc:sldMk cId="0" sldId="265"/>
            <ac:spMk id="4" creationId="{2D3B1264-1103-4FBE-8DA1-9466D3B434D6}"/>
          </ac:spMkLst>
        </pc:spChg>
        <pc:spChg chg="del">
          <ac:chgData name="Federico Cluni" userId="754e41aadaf4a8ea" providerId="LiveId" clId="{6970D417-8251-49E3-B758-7BDEA698CBDF}" dt="2020-06-15T15:17:14.498" v="3009" actId="478"/>
          <ac:spMkLst>
            <pc:docMk/>
            <pc:sldMk cId="0" sldId="265"/>
            <ac:spMk id="18434" creationId="{17C2155D-970F-4247-B552-3C8DF12819FA}"/>
          </ac:spMkLst>
        </pc:spChg>
        <pc:spChg chg="mod">
          <ac:chgData name="Federico Cluni" userId="754e41aadaf4a8ea" providerId="LiveId" clId="{6970D417-8251-49E3-B758-7BDEA698CBDF}" dt="2020-06-15T15:21:08.105" v="3216" actId="20577"/>
          <ac:spMkLst>
            <pc:docMk/>
            <pc:sldMk cId="0" sldId="265"/>
            <ac:spMk id="18435" creationId="{2CB6D9F1-F714-4698-B8A1-8889C3E9ACDF}"/>
          </ac:spMkLst>
        </pc:spChg>
      </pc:sldChg>
      <pc:sldChg chg="addSp delSp modSp mod ord">
        <pc:chgData name="Federico Cluni" userId="754e41aadaf4a8ea" providerId="LiveId" clId="{6970D417-8251-49E3-B758-7BDEA698CBDF}" dt="2020-06-16T06:16:19.459" v="7403" actId="20577"/>
        <pc:sldMkLst>
          <pc:docMk/>
          <pc:sldMk cId="0" sldId="266"/>
        </pc:sldMkLst>
        <pc:spChg chg="add mod">
          <ac:chgData name="Federico Cluni" userId="754e41aadaf4a8ea" providerId="LiveId" clId="{6970D417-8251-49E3-B758-7BDEA698CBDF}" dt="2020-06-15T15:28:05.134" v="3572"/>
          <ac:spMkLst>
            <pc:docMk/>
            <pc:sldMk cId="0" sldId="266"/>
            <ac:spMk id="5" creationId="{66D07098-8D6D-473E-9AE8-9C5E740EE784}"/>
          </ac:spMkLst>
        </pc:spChg>
        <pc:spChg chg="del">
          <ac:chgData name="Federico Cluni" userId="754e41aadaf4a8ea" providerId="LiveId" clId="{6970D417-8251-49E3-B758-7BDEA698CBDF}" dt="2020-06-15T15:27:59.662" v="3571" actId="478"/>
          <ac:spMkLst>
            <pc:docMk/>
            <pc:sldMk cId="0" sldId="266"/>
            <ac:spMk id="20482" creationId="{8EFB5EA0-7011-4F98-9FD9-76FCE4A4064C}"/>
          </ac:spMkLst>
        </pc:spChg>
        <pc:spChg chg="del mod">
          <ac:chgData name="Federico Cluni" userId="754e41aadaf4a8ea" providerId="LiveId" clId="{6970D417-8251-49E3-B758-7BDEA698CBDF}" dt="2020-06-15T15:39:11.469" v="4087" actId="478"/>
          <ac:spMkLst>
            <pc:docMk/>
            <pc:sldMk cId="0" sldId="266"/>
            <ac:spMk id="20483" creationId="{B7035848-63B3-4B52-8846-AECB97BA8E4E}"/>
          </ac:spMkLst>
        </pc:spChg>
        <pc:spChg chg="mod">
          <ac:chgData name="Federico Cluni" userId="754e41aadaf4a8ea" providerId="LiveId" clId="{6970D417-8251-49E3-B758-7BDEA698CBDF}" dt="2020-06-16T06:16:19.459" v="7403" actId="20577"/>
          <ac:spMkLst>
            <pc:docMk/>
            <pc:sldMk cId="0" sldId="266"/>
            <ac:spMk id="20484" creationId="{FF4DB5BD-A5A2-4D0B-BF45-40519D2A0129}"/>
          </ac:spMkLst>
        </pc:spChg>
        <pc:picChg chg="add mod">
          <ac:chgData name="Federico Cluni" userId="754e41aadaf4a8ea" providerId="LiveId" clId="{6970D417-8251-49E3-B758-7BDEA698CBDF}" dt="2020-06-15T15:41:43.622" v="4150" actId="1076"/>
          <ac:picMkLst>
            <pc:docMk/>
            <pc:sldMk cId="0" sldId="266"/>
            <ac:picMk id="3" creationId="{B6EAF9A2-D85E-4464-A485-F7CE3EBDFFB5}"/>
          </ac:picMkLst>
        </pc:picChg>
      </pc:sldChg>
      <pc:sldChg chg="addSp delSp modSp mod">
        <pc:chgData name="Federico Cluni" userId="754e41aadaf4a8ea" providerId="LiveId" clId="{6970D417-8251-49E3-B758-7BDEA698CBDF}" dt="2020-06-16T10:27:51.890" v="7508" actId="6549"/>
        <pc:sldMkLst>
          <pc:docMk/>
          <pc:sldMk cId="0" sldId="267"/>
        </pc:sldMkLst>
        <pc:spChg chg="add mod">
          <ac:chgData name="Federico Cluni" userId="754e41aadaf4a8ea" providerId="LiveId" clId="{6970D417-8251-49E3-B758-7BDEA698CBDF}" dt="2020-06-15T15:42:12.480" v="4154"/>
          <ac:spMkLst>
            <pc:docMk/>
            <pc:sldMk cId="0" sldId="267"/>
            <ac:spMk id="5" creationId="{63BCAABC-9448-464E-924A-DF3620D5702F}"/>
          </ac:spMkLst>
        </pc:spChg>
        <pc:spChg chg="del">
          <ac:chgData name="Federico Cluni" userId="754e41aadaf4a8ea" providerId="LiveId" clId="{6970D417-8251-49E3-B758-7BDEA698CBDF}" dt="2020-06-15T15:42:11.779" v="4153" actId="478"/>
          <ac:spMkLst>
            <pc:docMk/>
            <pc:sldMk cId="0" sldId="267"/>
            <ac:spMk id="21506" creationId="{65B19739-3584-416A-A2A1-D5D1AF9C77F9}"/>
          </ac:spMkLst>
        </pc:spChg>
        <pc:spChg chg="mod">
          <ac:chgData name="Federico Cluni" userId="754e41aadaf4a8ea" providerId="LiveId" clId="{6970D417-8251-49E3-B758-7BDEA698CBDF}" dt="2020-06-16T10:27:51.890" v="7508" actId="6549"/>
          <ac:spMkLst>
            <pc:docMk/>
            <pc:sldMk cId="0" sldId="267"/>
            <ac:spMk id="21507" creationId="{2D573EDD-FA1B-4A8D-A918-7A79F99A8300}"/>
          </ac:spMkLst>
        </pc:spChg>
        <pc:spChg chg="mod">
          <ac:chgData name="Federico Cluni" userId="754e41aadaf4a8ea" providerId="LiveId" clId="{6970D417-8251-49E3-B758-7BDEA698CBDF}" dt="2020-06-15T15:43:57.114" v="4299" actId="20577"/>
          <ac:spMkLst>
            <pc:docMk/>
            <pc:sldMk cId="0" sldId="267"/>
            <ac:spMk id="21508" creationId="{DBB576BB-0EF6-4B9F-9D00-C6F0A6AD664C}"/>
          </ac:spMkLst>
        </pc:spChg>
      </pc:sldChg>
      <pc:sldChg chg="addSp delSp modSp mod">
        <pc:chgData name="Federico Cluni" userId="754e41aadaf4a8ea" providerId="LiveId" clId="{6970D417-8251-49E3-B758-7BDEA698CBDF}" dt="2020-06-15T16:03:09.725" v="4572"/>
        <pc:sldMkLst>
          <pc:docMk/>
          <pc:sldMk cId="0" sldId="268"/>
        </pc:sldMkLst>
        <pc:spChg chg="add mod">
          <ac:chgData name="Federico Cluni" userId="754e41aadaf4a8ea" providerId="LiveId" clId="{6970D417-8251-49E3-B758-7BDEA698CBDF}" dt="2020-06-15T16:02:57.771" v="4570" actId="114"/>
          <ac:spMkLst>
            <pc:docMk/>
            <pc:sldMk cId="0" sldId="268"/>
            <ac:spMk id="6" creationId="{9ED8ABB6-AF0A-42A5-AF65-767AB5F93706}"/>
          </ac:spMkLst>
        </pc:spChg>
        <pc:spChg chg="add mod">
          <ac:chgData name="Federico Cluni" userId="754e41aadaf4a8ea" providerId="LiveId" clId="{6970D417-8251-49E3-B758-7BDEA698CBDF}" dt="2020-06-15T16:03:09.725" v="4572"/>
          <ac:spMkLst>
            <pc:docMk/>
            <pc:sldMk cId="0" sldId="268"/>
            <ac:spMk id="7" creationId="{B495A0AB-F47B-40F2-8EEE-2767834A30E2}"/>
          </ac:spMkLst>
        </pc:spChg>
        <pc:spChg chg="del">
          <ac:chgData name="Federico Cluni" userId="754e41aadaf4a8ea" providerId="LiveId" clId="{6970D417-8251-49E3-B758-7BDEA698CBDF}" dt="2020-06-15T16:03:08.978" v="4571" actId="478"/>
          <ac:spMkLst>
            <pc:docMk/>
            <pc:sldMk cId="0" sldId="268"/>
            <ac:spMk id="22530" creationId="{898E6E91-0D19-4875-A623-55D314CB8647}"/>
          </ac:spMkLst>
        </pc:spChg>
        <pc:spChg chg="mod">
          <ac:chgData name="Federico Cluni" userId="754e41aadaf4a8ea" providerId="LiveId" clId="{6970D417-8251-49E3-B758-7BDEA698CBDF}" dt="2020-06-15T16:02:04.283" v="4447" actId="20577"/>
          <ac:spMkLst>
            <pc:docMk/>
            <pc:sldMk cId="0" sldId="268"/>
            <ac:spMk id="22531" creationId="{39233DBB-C68A-4241-91EF-A18A43DA6EC6}"/>
          </ac:spMkLst>
        </pc:spChg>
        <pc:spChg chg="del">
          <ac:chgData name="Federico Cluni" userId="754e41aadaf4a8ea" providerId="LiveId" clId="{6970D417-8251-49E3-B758-7BDEA698CBDF}" dt="2020-06-15T16:00:43.334" v="4322" actId="478"/>
          <ac:spMkLst>
            <pc:docMk/>
            <pc:sldMk cId="0" sldId="268"/>
            <ac:spMk id="22532" creationId="{2C700216-4FEF-42F5-AD08-34CFEDF267F8}"/>
          </ac:spMkLst>
        </pc:spChg>
        <pc:spChg chg="del">
          <ac:chgData name="Federico Cluni" userId="754e41aadaf4a8ea" providerId="LiveId" clId="{6970D417-8251-49E3-B758-7BDEA698CBDF}" dt="2020-06-15T16:00:44.863" v="4323" actId="478"/>
          <ac:spMkLst>
            <pc:docMk/>
            <pc:sldMk cId="0" sldId="268"/>
            <ac:spMk id="22533" creationId="{560E8664-FDCB-47BC-A90C-567EBF37212C}"/>
          </ac:spMkLst>
        </pc:spChg>
      </pc:sldChg>
      <pc:sldChg chg="del">
        <pc:chgData name="Federico Cluni" userId="754e41aadaf4a8ea" providerId="LiveId" clId="{6970D417-8251-49E3-B758-7BDEA698CBDF}" dt="2020-06-15T16:03:12.899" v="4573" actId="47"/>
        <pc:sldMkLst>
          <pc:docMk/>
          <pc:sldMk cId="0" sldId="269"/>
        </pc:sldMkLst>
      </pc:sldChg>
      <pc:sldChg chg="addSp delSp modSp mod">
        <pc:chgData name="Federico Cluni" userId="754e41aadaf4a8ea" providerId="LiveId" clId="{6970D417-8251-49E3-B758-7BDEA698CBDF}" dt="2020-06-15T16:05:43.012" v="4753" actId="20577"/>
        <pc:sldMkLst>
          <pc:docMk/>
          <pc:sldMk cId="0" sldId="270"/>
        </pc:sldMkLst>
        <pc:spChg chg="add mod">
          <ac:chgData name="Federico Cluni" userId="754e41aadaf4a8ea" providerId="LiveId" clId="{6970D417-8251-49E3-B758-7BDEA698CBDF}" dt="2020-06-15T16:03:23.063" v="4575"/>
          <ac:spMkLst>
            <pc:docMk/>
            <pc:sldMk cId="0" sldId="270"/>
            <ac:spMk id="4" creationId="{314A948E-AA6A-4B95-8FC1-BA67F2ADE63E}"/>
          </ac:spMkLst>
        </pc:spChg>
        <pc:spChg chg="del">
          <ac:chgData name="Federico Cluni" userId="754e41aadaf4a8ea" providerId="LiveId" clId="{6970D417-8251-49E3-B758-7BDEA698CBDF}" dt="2020-06-15T16:03:22.187" v="4574" actId="478"/>
          <ac:spMkLst>
            <pc:docMk/>
            <pc:sldMk cId="0" sldId="270"/>
            <ac:spMk id="24578" creationId="{DE06ED06-321F-4A3E-857F-825B7C2F1FE2}"/>
          </ac:spMkLst>
        </pc:spChg>
        <pc:spChg chg="mod">
          <ac:chgData name="Federico Cluni" userId="754e41aadaf4a8ea" providerId="LiveId" clId="{6970D417-8251-49E3-B758-7BDEA698CBDF}" dt="2020-06-15T16:05:43.012" v="4753" actId="20577"/>
          <ac:spMkLst>
            <pc:docMk/>
            <pc:sldMk cId="0" sldId="270"/>
            <ac:spMk id="24579" creationId="{DD94CCC3-7426-4499-B892-AD65FF7F07AA}"/>
          </ac:spMkLst>
        </pc:spChg>
      </pc:sldChg>
      <pc:sldChg chg="addSp delSp modSp mod">
        <pc:chgData name="Federico Cluni" userId="754e41aadaf4a8ea" providerId="LiveId" clId="{6970D417-8251-49E3-B758-7BDEA698CBDF}" dt="2020-06-15T16:09:44.162" v="4977" actId="20577"/>
        <pc:sldMkLst>
          <pc:docMk/>
          <pc:sldMk cId="0" sldId="271"/>
        </pc:sldMkLst>
        <pc:spChg chg="add mod">
          <ac:chgData name="Federico Cluni" userId="754e41aadaf4a8ea" providerId="LiveId" clId="{6970D417-8251-49E3-B758-7BDEA698CBDF}" dt="2020-06-15T16:06:48.072" v="4755"/>
          <ac:spMkLst>
            <pc:docMk/>
            <pc:sldMk cId="0" sldId="271"/>
            <ac:spMk id="4" creationId="{279AA0F9-764D-4AD8-9C95-0EC89C7A95EC}"/>
          </ac:spMkLst>
        </pc:spChg>
        <pc:spChg chg="del">
          <ac:chgData name="Federico Cluni" userId="754e41aadaf4a8ea" providerId="LiveId" clId="{6970D417-8251-49E3-B758-7BDEA698CBDF}" dt="2020-06-15T16:06:47.633" v="4754" actId="478"/>
          <ac:spMkLst>
            <pc:docMk/>
            <pc:sldMk cId="0" sldId="271"/>
            <ac:spMk id="25602" creationId="{9C051EEA-A63D-4CC4-BAA2-4E595456FD93}"/>
          </ac:spMkLst>
        </pc:spChg>
        <pc:spChg chg="mod">
          <ac:chgData name="Federico Cluni" userId="754e41aadaf4a8ea" providerId="LiveId" clId="{6970D417-8251-49E3-B758-7BDEA698CBDF}" dt="2020-06-15T16:09:44.162" v="4977" actId="20577"/>
          <ac:spMkLst>
            <pc:docMk/>
            <pc:sldMk cId="0" sldId="271"/>
            <ac:spMk id="25603" creationId="{B2C9E3EA-DEFD-4712-83C3-493195BA3A4D}"/>
          </ac:spMkLst>
        </pc:spChg>
      </pc:sldChg>
      <pc:sldChg chg="addSp delSp modSp mod">
        <pc:chgData name="Federico Cluni" userId="754e41aadaf4a8ea" providerId="LiveId" clId="{6970D417-8251-49E3-B758-7BDEA698CBDF}" dt="2020-06-16T06:17:16.736" v="7410" actId="2711"/>
        <pc:sldMkLst>
          <pc:docMk/>
          <pc:sldMk cId="0" sldId="272"/>
        </pc:sldMkLst>
        <pc:spChg chg="add mod">
          <ac:chgData name="Federico Cluni" userId="754e41aadaf4a8ea" providerId="LiveId" clId="{6970D417-8251-49E3-B758-7BDEA698CBDF}" dt="2020-06-15T16:10:25.320" v="4979"/>
          <ac:spMkLst>
            <pc:docMk/>
            <pc:sldMk cId="0" sldId="272"/>
            <ac:spMk id="4" creationId="{61B6B31A-1802-45E0-A2C9-EE4F99CAA627}"/>
          </ac:spMkLst>
        </pc:spChg>
        <pc:spChg chg="del">
          <ac:chgData name="Federico Cluni" userId="754e41aadaf4a8ea" providerId="LiveId" clId="{6970D417-8251-49E3-B758-7BDEA698CBDF}" dt="2020-06-15T16:10:24.864" v="4978" actId="478"/>
          <ac:spMkLst>
            <pc:docMk/>
            <pc:sldMk cId="0" sldId="272"/>
            <ac:spMk id="26626" creationId="{74AAE7DD-CE6D-4606-A554-FDBFEC7A2465}"/>
          </ac:spMkLst>
        </pc:spChg>
        <pc:spChg chg="mod">
          <ac:chgData name="Federico Cluni" userId="754e41aadaf4a8ea" providerId="LiveId" clId="{6970D417-8251-49E3-B758-7BDEA698CBDF}" dt="2020-06-16T06:17:16.736" v="7410" actId="2711"/>
          <ac:spMkLst>
            <pc:docMk/>
            <pc:sldMk cId="0" sldId="272"/>
            <ac:spMk id="26627" creationId="{5761D948-F146-4B33-992A-6B2BADFA563B}"/>
          </ac:spMkLst>
        </pc:spChg>
      </pc:sldChg>
      <pc:sldChg chg="addSp delSp modSp mod">
        <pc:chgData name="Federico Cluni" userId="754e41aadaf4a8ea" providerId="LiveId" clId="{6970D417-8251-49E3-B758-7BDEA698CBDF}" dt="2020-06-16T06:17:42.585" v="7412" actId="20577"/>
        <pc:sldMkLst>
          <pc:docMk/>
          <pc:sldMk cId="0" sldId="273"/>
        </pc:sldMkLst>
        <pc:spChg chg="add mod">
          <ac:chgData name="Federico Cluni" userId="754e41aadaf4a8ea" providerId="LiveId" clId="{6970D417-8251-49E3-B758-7BDEA698CBDF}" dt="2020-06-15T16:26:16.281" v="5867" actId="20577"/>
          <ac:spMkLst>
            <pc:docMk/>
            <pc:sldMk cId="0" sldId="273"/>
            <ac:spMk id="7" creationId="{7FAE6018-84C4-4A14-8D29-84427D72CC07}"/>
          </ac:spMkLst>
        </pc:spChg>
        <pc:spChg chg="del">
          <ac:chgData name="Federico Cluni" userId="754e41aadaf4a8ea" providerId="LiveId" clId="{6970D417-8251-49E3-B758-7BDEA698CBDF}" dt="2020-06-15T16:18:56.163" v="5462" actId="478"/>
          <ac:spMkLst>
            <pc:docMk/>
            <pc:sldMk cId="0" sldId="273"/>
            <ac:spMk id="27650" creationId="{D61D5119-DBFD-4349-9B0C-E418E2DEFFA4}"/>
          </ac:spMkLst>
        </pc:spChg>
        <pc:spChg chg="mod">
          <ac:chgData name="Federico Cluni" userId="754e41aadaf4a8ea" providerId="LiveId" clId="{6970D417-8251-49E3-B758-7BDEA698CBDF}" dt="2020-06-15T16:25:57.565" v="5857" actId="20577"/>
          <ac:spMkLst>
            <pc:docMk/>
            <pc:sldMk cId="0" sldId="273"/>
            <ac:spMk id="27651" creationId="{37EC68AB-75F9-47B4-B985-79310AF55960}"/>
          </ac:spMkLst>
        </pc:spChg>
        <pc:spChg chg="mod">
          <ac:chgData name="Federico Cluni" userId="754e41aadaf4a8ea" providerId="LiveId" clId="{6970D417-8251-49E3-B758-7BDEA698CBDF}" dt="2020-06-15T16:21:38.632" v="5665" actId="20577"/>
          <ac:spMkLst>
            <pc:docMk/>
            <pc:sldMk cId="0" sldId="273"/>
            <ac:spMk id="27652" creationId="{3842D66F-0012-4467-B203-8F0A9520F274}"/>
          </ac:spMkLst>
        </pc:spChg>
        <pc:spChg chg="del">
          <ac:chgData name="Federico Cluni" userId="754e41aadaf4a8ea" providerId="LiveId" clId="{6970D417-8251-49E3-B758-7BDEA698CBDF}" dt="2020-06-15T16:19:08.186" v="5475" actId="478"/>
          <ac:spMkLst>
            <pc:docMk/>
            <pc:sldMk cId="0" sldId="273"/>
            <ac:spMk id="27653" creationId="{B0814008-9B7C-4A9C-AB0D-3574A0E7ECB9}"/>
          </ac:spMkLst>
        </pc:spChg>
        <pc:spChg chg="mod">
          <ac:chgData name="Federico Cluni" userId="754e41aadaf4a8ea" providerId="LiveId" clId="{6970D417-8251-49E3-B758-7BDEA698CBDF}" dt="2020-06-16T06:17:42.585" v="7412" actId="20577"/>
          <ac:spMkLst>
            <pc:docMk/>
            <pc:sldMk cId="0" sldId="273"/>
            <ac:spMk id="27654" creationId="{92D918A6-D26C-437F-B640-B68A106F2F4D}"/>
          </ac:spMkLst>
        </pc:spChg>
      </pc:sldChg>
      <pc:sldChg chg="addSp delSp modSp mod">
        <pc:chgData name="Federico Cluni" userId="754e41aadaf4a8ea" providerId="LiveId" clId="{6970D417-8251-49E3-B758-7BDEA698CBDF}" dt="2020-06-15T16:34:44.174" v="6147" actId="6549"/>
        <pc:sldMkLst>
          <pc:docMk/>
          <pc:sldMk cId="0" sldId="274"/>
        </pc:sldMkLst>
        <pc:spChg chg="add mod">
          <ac:chgData name="Federico Cluni" userId="754e41aadaf4a8ea" providerId="LiveId" clId="{6970D417-8251-49E3-B758-7BDEA698CBDF}" dt="2020-06-15T16:26:23.162" v="5869"/>
          <ac:spMkLst>
            <pc:docMk/>
            <pc:sldMk cId="0" sldId="274"/>
            <ac:spMk id="5" creationId="{B774158D-E6F1-4CD8-9440-7D05C69E845C}"/>
          </ac:spMkLst>
        </pc:spChg>
        <pc:spChg chg="del">
          <ac:chgData name="Federico Cluni" userId="754e41aadaf4a8ea" providerId="LiveId" clId="{6970D417-8251-49E3-B758-7BDEA698CBDF}" dt="2020-06-15T16:26:22.380" v="5868" actId="478"/>
          <ac:spMkLst>
            <pc:docMk/>
            <pc:sldMk cId="0" sldId="274"/>
            <ac:spMk id="28674" creationId="{6538D6DA-C0BA-4DFB-AC6A-28F67B870EAF}"/>
          </ac:spMkLst>
        </pc:spChg>
        <pc:spChg chg="mod">
          <ac:chgData name="Federico Cluni" userId="754e41aadaf4a8ea" providerId="LiveId" clId="{6970D417-8251-49E3-B758-7BDEA698CBDF}" dt="2020-06-15T16:34:44.174" v="6147" actId="6549"/>
          <ac:spMkLst>
            <pc:docMk/>
            <pc:sldMk cId="0" sldId="274"/>
            <ac:spMk id="28675" creationId="{1CADB3A6-0D97-43B0-972B-FFB722AF619D}"/>
          </ac:spMkLst>
        </pc:spChg>
        <pc:spChg chg="mod">
          <ac:chgData name="Federico Cluni" userId="754e41aadaf4a8ea" providerId="LiveId" clId="{6970D417-8251-49E3-B758-7BDEA698CBDF}" dt="2020-06-15T16:33:54.956" v="6133" actId="20577"/>
          <ac:spMkLst>
            <pc:docMk/>
            <pc:sldMk cId="0" sldId="274"/>
            <ac:spMk id="28676" creationId="{5A69EB61-F7D9-4692-BF44-8DECE06E68EC}"/>
          </ac:spMkLst>
        </pc:spChg>
      </pc:sldChg>
      <pc:sldChg chg="addSp delSp modSp mod">
        <pc:chgData name="Federico Cluni" userId="754e41aadaf4a8ea" providerId="LiveId" clId="{6970D417-8251-49E3-B758-7BDEA698CBDF}" dt="2020-06-15T16:41:53.821" v="6495"/>
        <pc:sldMkLst>
          <pc:docMk/>
          <pc:sldMk cId="0" sldId="275"/>
        </pc:sldMkLst>
        <pc:spChg chg="add mod">
          <ac:chgData name="Federico Cluni" userId="754e41aadaf4a8ea" providerId="LiveId" clId="{6970D417-8251-49E3-B758-7BDEA698CBDF}" dt="2020-06-15T16:41:35.618" v="6493" actId="2711"/>
          <ac:spMkLst>
            <pc:docMk/>
            <pc:sldMk cId="0" sldId="275"/>
            <ac:spMk id="4" creationId="{4C43C1B0-F2BD-44A8-9345-753B7206AD3B}"/>
          </ac:spMkLst>
        </pc:spChg>
        <pc:spChg chg="add mod">
          <ac:chgData name="Federico Cluni" userId="754e41aadaf4a8ea" providerId="LiveId" clId="{6970D417-8251-49E3-B758-7BDEA698CBDF}" dt="2020-06-15T16:41:53.821" v="6495"/>
          <ac:spMkLst>
            <pc:docMk/>
            <pc:sldMk cId="0" sldId="275"/>
            <ac:spMk id="5" creationId="{8DD3ED82-CAD7-4C36-9C4D-76EF164D539F}"/>
          </ac:spMkLst>
        </pc:spChg>
        <pc:spChg chg="del">
          <ac:chgData name="Federico Cluni" userId="754e41aadaf4a8ea" providerId="LiveId" clId="{6970D417-8251-49E3-B758-7BDEA698CBDF}" dt="2020-06-15T16:41:53.143" v="6494" actId="478"/>
          <ac:spMkLst>
            <pc:docMk/>
            <pc:sldMk cId="0" sldId="275"/>
            <ac:spMk id="29698" creationId="{F802EB5B-8427-4AA7-B762-EE09734F9BDC}"/>
          </ac:spMkLst>
        </pc:spChg>
        <pc:spChg chg="mod">
          <ac:chgData name="Federico Cluni" userId="754e41aadaf4a8ea" providerId="LiveId" clId="{6970D417-8251-49E3-B758-7BDEA698CBDF}" dt="2020-06-15T16:38:22.288" v="6347" actId="6549"/>
          <ac:spMkLst>
            <pc:docMk/>
            <pc:sldMk cId="0" sldId="275"/>
            <ac:spMk id="29699" creationId="{1757A766-EDFA-4852-93A7-7400BFB81B1E}"/>
          </ac:spMkLst>
        </pc:spChg>
      </pc:sldChg>
      <pc:sldChg chg="addSp delSp modSp mod">
        <pc:chgData name="Federico Cluni" userId="754e41aadaf4a8ea" providerId="LiveId" clId="{6970D417-8251-49E3-B758-7BDEA698CBDF}" dt="2020-06-15T16:43:41.024" v="6583" actId="20577"/>
        <pc:sldMkLst>
          <pc:docMk/>
          <pc:sldMk cId="0" sldId="276"/>
        </pc:sldMkLst>
        <pc:spChg chg="add mod">
          <ac:chgData name="Federico Cluni" userId="754e41aadaf4a8ea" providerId="LiveId" clId="{6970D417-8251-49E3-B758-7BDEA698CBDF}" dt="2020-06-15T16:41:58.859" v="6497"/>
          <ac:spMkLst>
            <pc:docMk/>
            <pc:sldMk cId="0" sldId="276"/>
            <ac:spMk id="4" creationId="{AA1B9501-6318-405B-B0D8-12AAD1ECBA09}"/>
          </ac:spMkLst>
        </pc:spChg>
        <pc:spChg chg="del">
          <ac:chgData name="Federico Cluni" userId="754e41aadaf4a8ea" providerId="LiveId" clId="{6970D417-8251-49E3-B758-7BDEA698CBDF}" dt="2020-06-15T16:41:58.105" v="6496" actId="478"/>
          <ac:spMkLst>
            <pc:docMk/>
            <pc:sldMk cId="0" sldId="276"/>
            <ac:spMk id="30722" creationId="{EF8E0E42-EEE4-4701-B6D4-EED2E3B4B5B6}"/>
          </ac:spMkLst>
        </pc:spChg>
        <pc:spChg chg="mod">
          <ac:chgData name="Federico Cluni" userId="754e41aadaf4a8ea" providerId="LiveId" clId="{6970D417-8251-49E3-B758-7BDEA698CBDF}" dt="2020-06-15T16:43:41.024" v="6583" actId="20577"/>
          <ac:spMkLst>
            <pc:docMk/>
            <pc:sldMk cId="0" sldId="276"/>
            <ac:spMk id="30723" creationId="{9A82AA15-C861-429E-9AE3-B204135A0812}"/>
          </ac:spMkLst>
        </pc:spChg>
      </pc:sldChg>
      <pc:sldChg chg="addSp delSp modSp mod">
        <pc:chgData name="Federico Cluni" userId="754e41aadaf4a8ea" providerId="LiveId" clId="{6970D417-8251-49E3-B758-7BDEA698CBDF}" dt="2020-06-15T16:44:00.499" v="6598" actId="20577"/>
        <pc:sldMkLst>
          <pc:docMk/>
          <pc:sldMk cId="0" sldId="277"/>
        </pc:sldMkLst>
        <pc:spChg chg="add mod">
          <ac:chgData name="Federico Cluni" userId="754e41aadaf4a8ea" providerId="LiveId" clId="{6970D417-8251-49E3-B758-7BDEA698CBDF}" dt="2020-06-15T16:43:49.612" v="6585"/>
          <ac:spMkLst>
            <pc:docMk/>
            <pc:sldMk cId="0" sldId="277"/>
            <ac:spMk id="4" creationId="{62F61052-4AC8-4B4F-992A-9B614BEEE5AA}"/>
          </ac:spMkLst>
        </pc:spChg>
        <pc:spChg chg="del">
          <ac:chgData name="Federico Cluni" userId="754e41aadaf4a8ea" providerId="LiveId" clId="{6970D417-8251-49E3-B758-7BDEA698CBDF}" dt="2020-06-15T16:43:48.826" v="6584" actId="478"/>
          <ac:spMkLst>
            <pc:docMk/>
            <pc:sldMk cId="0" sldId="277"/>
            <ac:spMk id="31746" creationId="{52FF202A-C754-4D92-85AB-17CDC5A8BE64}"/>
          </ac:spMkLst>
        </pc:spChg>
        <pc:spChg chg="mod">
          <ac:chgData name="Federico Cluni" userId="754e41aadaf4a8ea" providerId="LiveId" clId="{6970D417-8251-49E3-B758-7BDEA698CBDF}" dt="2020-06-15T16:44:00.499" v="6598" actId="20577"/>
          <ac:spMkLst>
            <pc:docMk/>
            <pc:sldMk cId="0" sldId="277"/>
            <ac:spMk id="31747" creationId="{73FDD2B7-54AB-4DFA-B495-5C1BE1B980AE}"/>
          </ac:spMkLst>
        </pc:spChg>
      </pc:sldChg>
      <pc:sldChg chg="addSp delSp modSp mod">
        <pc:chgData name="Federico Cluni" userId="754e41aadaf4a8ea" providerId="LiveId" clId="{6970D417-8251-49E3-B758-7BDEA698CBDF}" dt="2020-06-15T16:45:33.926" v="6654" actId="20577"/>
        <pc:sldMkLst>
          <pc:docMk/>
          <pc:sldMk cId="0" sldId="278"/>
        </pc:sldMkLst>
        <pc:spChg chg="add mod">
          <ac:chgData name="Federico Cluni" userId="754e41aadaf4a8ea" providerId="LiveId" clId="{6970D417-8251-49E3-B758-7BDEA698CBDF}" dt="2020-06-15T16:44:06.807" v="6600"/>
          <ac:spMkLst>
            <pc:docMk/>
            <pc:sldMk cId="0" sldId="278"/>
            <ac:spMk id="5" creationId="{A2E95B9E-8DC4-4A6E-BF18-3CD9A0B4FD6F}"/>
          </ac:spMkLst>
        </pc:spChg>
        <pc:spChg chg="del">
          <ac:chgData name="Federico Cluni" userId="754e41aadaf4a8ea" providerId="LiveId" clId="{6970D417-8251-49E3-B758-7BDEA698CBDF}" dt="2020-06-15T16:44:06.046" v="6599" actId="478"/>
          <ac:spMkLst>
            <pc:docMk/>
            <pc:sldMk cId="0" sldId="278"/>
            <ac:spMk id="32770" creationId="{161C74BD-2D96-423D-B8AB-ACD8D1FE155C}"/>
          </ac:spMkLst>
        </pc:spChg>
        <pc:spChg chg="mod">
          <ac:chgData name="Federico Cluni" userId="754e41aadaf4a8ea" providerId="LiveId" clId="{6970D417-8251-49E3-B758-7BDEA698CBDF}" dt="2020-06-15T16:45:22.295" v="6640" actId="20577"/>
          <ac:spMkLst>
            <pc:docMk/>
            <pc:sldMk cId="0" sldId="278"/>
            <ac:spMk id="32771" creationId="{3AC2C418-32BF-40B7-8146-1843F11594A2}"/>
          </ac:spMkLst>
        </pc:spChg>
        <pc:spChg chg="mod">
          <ac:chgData name="Federico Cluni" userId="754e41aadaf4a8ea" providerId="LiveId" clId="{6970D417-8251-49E3-B758-7BDEA698CBDF}" dt="2020-06-15T16:45:33.926" v="6654" actId="20577"/>
          <ac:spMkLst>
            <pc:docMk/>
            <pc:sldMk cId="0" sldId="278"/>
            <ac:spMk id="32772" creationId="{252E609A-65FB-43CE-AC3D-AB2B12223DC1}"/>
          </ac:spMkLst>
        </pc:spChg>
      </pc:sldChg>
      <pc:sldChg chg="modSp mod">
        <pc:chgData name="Federico Cluni" userId="754e41aadaf4a8ea" providerId="LiveId" clId="{6970D417-8251-49E3-B758-7BDEA698CBDF}" dt="2020-06-15T16:50:31.918" v="6988" actId="20577"/>
        <pc:sldMkLst>
          <pc:docMk/>
          <pc:sldMk cId="0" sldId="279"/>
        </pc:sldMkLst>
        <pc:spChg chg="mod">
          <ac:chgData name="Federico Cluni" userId="754e41aadaf4a8ea" providerId="LiveId" clId="{6970D417-8251-49E3-B758-7BDEA698CBDF}" dt="2020-06-15T16:47:48.717" v="6685" actId="207"/>
          <ac:spMkLst>
            <pc:docMk/>
            <pc:sldMk cId="0" sldId="279"/>
            <ac:spMk id="33794" creationId="{1E8812C6-7627-43BF-9A4F-4024E319D6BE}"/>
          </ac:spMkLst>
        </pc:spChg>
        <pc:spChg chg="mod">
          <ac:chgData name="Federico Cluni" userId="754e41aadaf4a8ea" providerId="LiveId" clId="{6970D417-8251-49E3-B758-7BDEA698CBDF}" dt="2020-06-15T16:50:31.918" v="6988" actId="20577"/>
          <ac:spMkLst>
            <pc:docMk/>
            <pc:sldMk cId="0" sldId="279"/>
            <ac:spMk id="33795" creationId="{683B5865-B015-4177-B9F1-1E95303FD325}"/>
          </ac:spMkLst>
        </pc:spChg>
      </pc:sldChg>
      <pc:sldChg chg="addSp delSp modSp mod">
        <pc:chgData name="Federico Cluni" userId="754e41aadaf4a8ea" providerId="LiveId" clId="{6970D417-8251-49E3-B758-7BDEA698CBDF}" dt="2020-06-15T16:50:46.720" v="7003"/>
        <pc:sldMkLst>
          <pc:docMk/>
          <pc:sldMk cId="0" sldId="280"/>
        </pc:sldMkLst>
        <pc:spChg chg="add mod">
          <ac:chgData name="Federico Cluni" userId="754e41aadaf4a8ea" providerId="LiveId" clId="{6970D417-8251-49E3-B758-7BDEA698CBDF}" dt="2020-06-15T16:50:46.720" v="7003"/>
          <ac:spMkLst>
            <pc:docMk/>
            <pc:sldMk cId="0" sldId="280"/>
            <ac:spMk id="4" creationId="{21EB01EF-C4BE-4669-9A09-55245FED449F}"/>
          </ac:spMkLst>
        </pc:spChg>
        <pc:spChg chg="del">
          <ac:chgData name="Federico Cluni" userId="754e41aadaf4a8ea" providerId="LiveId" clId="{6970D417-8251-49E3-B758-7BDEA698CBDF}" dt="2020-06-15T16:50:46.261" v="7002" actId="478"/>
          <ac:spMkLst>
            <pc:docMk/>
            <pc:sldMk cId="0" sldId="280"/>
            <ac:spMk id="34818" creationId="{A3A71A92-94A9-4A79-853A-8A15E04DC020}"/>
          </ac:spMkLst>
        </pc:spChg>
        <pc:spChg chg="mod">
          <ac:chgData name="Federico Cluni" userId="754e41aadaf4a8ea" providerId="LiveId" clId="{6970D417-8251-49E3-B758-7BDEA698CBDF}" dt="2020-06-15T16:50:39.605" v="7001" actId="20577"/>
          <ac:spMkLst>
            <pc:docMk/>
            <pc:sldMk cId="0" sldId="280"/>
            <ac:spMk id="34819" creationId="{9BAE81A9-2581-4497-BBD4-569DD38C7985}"/>
          </ac:spMkLst>
        </pc:spChg>
      </pc:sldChg>
      <pc:sldChg chg="del">
        <pc:chgData name="Federico Cluni" userId="754e41aadaf4a8ea" providerId="LiveId" clId="{6970D417-8251-49E3-B758-7BDEA698CBDF}" dt="2020-06-15T16:59:02.705" v="7170" actId="47"/>
        <pc:sldMkLst>
          <pc:docMk/>
          <pc:sldMk cId="0" sldId="281"/>
        </pc:sldMkLst>
      </pc:sldChg>
      <pc:sldChg chg="del">
        <pc:chgData name="Federico Cluni" userId="754e41aadaf4a8ea" providerId="LiveId" clId="{6970D417-8251-49E3-B758-7BDEA698CBDF}" dt="2020-06-15T16:59:04.023" v="7171" actId="47"/>
        <pc:sldMkLst>
          <pc:docMk/>
          <pc:sldMk cId="0" sldId="282"/>
        </pc:sldMkLst>
      </pc:sldChg>
      <pc:sldChg chg="del">
        <pc:chgData name="Federico Cluni" userId="754e41aadaf4a8ea" providerId="LiveId" clId="{6970D417-8251-49E3-B758-7BDEA698CBDF}" dt="2020-06-15T16:59:05.209" v="7173" actId="47"/>
        <pc:sldMkLst>
          <pc:docMk/>
          <pc:sldMk cId="0" sldId="283"/>
        </pc:sldMkLst>
      </pc:sldChg>
      <pc:sldChg chg="del">
        <pc:chgData name="Federico Cluni" userId="754e41aadaf4a8ea" providerId="LiveId" clId="{6970D417-8251-49E3-B758-7BDEA698CBDF}" dt="2020-06-15T16:59:05.611" v="7174" actId="47"/>
        <pc:sldMkLst>
          <pc:docMk/>
          <pc:sldMk cId="0" sldId="284"/>
        </pc:sldMkLst>
      </pc:sldChg>
      <pc:sldChg chg="del">
        <pc:chgData name="Federico Cluni" userId="754e41aadaf4a8ea" providerId="LiveId" clId="{6970D417-8251-49E3-B758-7BDEA698CBDF}" dt="2020-06-15T16:59:06.184" v="7175" actId="47"/>
        <pc:sldMkLst>
          <pc:docMk/>
          <pc:sldMk cId="0" sldId="285"/>
        </pc:sldMkLst>
      </pc:sldChg>
      <pc:sldChg chg="del">
        <pc:chgData name="Federico Cluni" userId="754e41aadaf4a8ea" providerId="LiveId" clId="{6970D417-8251-49E3-B758-7BDEA698CBDF}" dt="2020-06-15T16:59:07.179" v="7177" actId="47"/>
        <pc:sldMkLst>
          <pc:docMk/>
          <pc:sldMk cId="0" sldId="286"/>
        </pc:sldMkLst>
      </pc:sldChg>
      <pc:sldChg chg="del">
        <pc:chgData name="Federico Cluni" userId="754e41aadaf4a8ea" providerId="LiveId" clId="{6970D417-8251-49E3-B758-7BDEA698CBDF}" dt="2020-06-15T16:59:10.140" v="7181" actId="47"/>
        <pc:sldMkLst>
          <pc:docMk/>
          <pc:sldMk cId="0" sldId="287"/>
        </pc:sldMkLst>
      </pc:sldChg>
      <pc:sldChg chg="del">
        <pc:chgData name="Federico Cluni" userId="754e41aadaf4a8ea" providerId="LiveId" clId="{6970D417-8251-49E3-B758-7BDEA698CBDF}" dt="2020-06-15T16:59:10.626" v="7182" actId="47"/>
        <pc:sldMkLst>
          <pc:docMk/>
          <pc:sldMk cId="0" sldId="288"/>
        </pc:sldMkLst>
      </pc:sldChg>
      <pc:sldChg chg="del">
        <pc:chgData name="Federico Cluni" userId="754e41aadaf4a8ea" providerId="LiveId" clId="{6970D417-8251-49E3-B758-7BDEA698CBDF}" dt="2020-06-15T16:59:11.288" v="7183" actId="47"/>
        <pc:sldMkLst>
          <pc:docMk/>
          <pc:sldMk cId="0" sldId="289"/>
        </pc:sldMkLst>
      </pc:sldChg>
      <pc:sldChg chg="del">
        <pc:chgData name="Federico Cluni" userId="754e41aadaf4a8ea" providerId="LiveId" clId="{6970D417-8251-49E3-B758-7BDEA698CBDF}" dt="2020-06-15T16:59:12.221" v="7184" actId="47"/>
        <pc:sldMkLst>
          <pc:docMk/>
          <pc:sldMk cId="0" sldId="290"/>
        </pc:sldMkLst>
      </pc:sldChg>
      <pc:sldChg chg="addSp delSp modSp del mod">
        <pc:chgData name="Federico Cluni" userId="754e41aadaf4a8ea" providerId="LiveId" clId="{6970D417-8251-49E3-B758-7BDEA698CBDF}" dt="2020-06-16T06:26:06.061" v="7413" actId="2696"/>
        <pc:sldMkLst>
          <pc:docMk/>
          <pc:sldMk cId="3788840518" sldId="291"/>
        </pc:sldMkLst>
        <pc:spChg chg="add mod">
          <ac:chgData name="Federico Cluni" userId="754e41aadaf4a8ea" providerId="LiveId" clId="{6970D417-8251-49E3-B758-7BDEA698CBDF}" dt="2020-06-15T13:53:16.133" v="854"/>
          <ac:spMkLst>
            <pc:docMk/>
            <pc:sldMk cId="3788840518" sldId="291"/>
            <ac:spMk id="4" creationId="{3F413EF8-8C39-4917-8C51-2ADF1C4FC103}"/>
          </ac:spMkLst>
        </pc:spChg>
        <pc:spChg chg="del">
          <ac:chgData name="Federico Cluni" userId="754e41aadaf4a8ea" providerId="LiveId" clId="{6970D417-8251-49E3-B758-7BDEA698CBDF}" dt="2020-06-15T13:53:15.391" v="853" actId="478"/>
          <ac:spMkLst>
            <pc:docMk/>
            <pc:sldMk cId="3788840518" sldId="291"/>
            <ac:spMk id="10242" creationId="{41E67614-ACB8-4E65-8A39-9A119547C620}"/>
          </ac:spMkLst>
        </pc:spChg>
        <pc:spChg chg="mod">
          <ac:chgData name="Federico Cluni" userId="754e41aadaf4a8ea" providerId="LiveId" clId="{6970D417-8251-49E3-B758-7BDEA698CBDF}" dt="2020-06-15T13:58:41.984" v="1327" actId="20577"/>
          <ac:spMkLst>
            <pc:docMk/>
            <pc:sldMk cId="3788840518" sldId="291"/>
            <ac:spMk id="10243" creationId="{0AE19814-6EF7-4009-B950-61543A42DA1A}"/>
          </ac:spMkLst>
        </pc:spChg>
      </pc:sldChg>
      <pc:sldChg chg="del">
        <pc:chgData name="Federico Cluni" userId="754e41aadaf4a8ea" providerId="LiveId" clId="{6970D417-8251-49E3-B758-7BDEA698CBDF}" dt="2020-06-15T16:59:07.798" v="7178" actId="47"/>
        <pc:sldMkLst>
          <pc:docMk/>
          <pc:sldMk cId="0" sldId="292"/>
        </pc:sldMkLst>
      </pc:sldChg>
      <pc:sldChg chg="addSp delSp modSp mod">
        <pc:chgData name="Federico Cluni" userId="754e41aadaf4a8ea" providerId="LiveId" clId="{6970D417-8251-49E3-B758-7BDEA698CBDF}" dt="2020-06-15T16:53:09.552" v="7168"/>
        <pc:sldMkLst>
          <pc:docMk/>
          <pc:sldMk cId="0" sldId="293"/>
        </pc:sldMkLst>
        <pc:spChg chg="add mod">
          <ac:chgData name="Federico Cluni" userId="754e41aadaf4a8ea" providerId="LiveId" clId="{6970D417-8251-49E3-B758-7BDEA698CBDF}" dt="2020-06-15T16:51:00.781" v="7005"/>
          <ac:spMkLst>
            <pc:docMk/>
            <pc:sldMk cId="0" sldId="293"/>
            <ac:spMk id="5" creationId="{371FCD74-0B2C-4007-8D81-857B9CF9E992}"/>
          </ac:spMkLst>
        </pc:spChg>
        <pc:spChg chg="del">
          <ac:chgData name="Federico Cluni" userId="754e41aadaf4a8ea" providerId="LiveId" clId="{6970D417-8251-49E3-B758-7BDEA698CBDF}" dt="2020-06-15T16:51:00.208" v="7004" actId="478"/>
          <ac:spMkLst>
            <pc:docMk/>
            <pc:sldMk cId="0" sldId="293"/>
            <ac:spMk id="35842" creationId="{F2889E7A-EA4F-4D04-BE1C-18FD0640101E}"/>
          </ac:spMkLst>
        </pc:spChg>
        <pc:spChg chg="mod">
          <ac:chgData name="Federico Cluni" userId="754e41aadaf4a8ea" providerId="LiveId" clId="{6970D417-8251-49E3-B758-7BDEA698CBDF}" dt="2020-06-15T16:53:09.552" v="7168"/>
          <ac:spMkLst>
            <pc:docMk/>
            <pc:sldMk cId="0" sldId="293"/>
            <ac:spMk id="35843" creationId="{1DD4D5DB-20BE-4F72-B53D-C2E2DD626A79}"/>
          </ac:spMkLst>
        </pc:spChg>
        <pc:spChg chg="mod">
          <ac:chgData name="Federico Cluni" userId="754e41aadaf4a8ea" providerId="LiveId" clId="{6970D417-8251-49E3-B758-7BDEA698CBDF}" dt="2020-06-15T16:52:07.155" v="7165" actId="20577"/>
          <ac:spMkLst>
            <pc:docMk/>
            <pc:sldMk cId="0" sldId="293"/>
            <ac:spMk id="35844" creationId="{2AA48E7F-BC47-43AE-A04D-630F0B2960AF}"/>
          </ac:spMkLst>
        </pc:spChg>
      </pc:sldChg>
      <pc:sldChg chg="addSp delSp modSp del">
        <pc:chgData name="Federico Cluni" userId="754e41aadaf4a8ea" providerId="LiveId" clId="{6970D417-8251-49E3-B758-7BDEA698CBDF}" dt="2020-06-15T16:59:16.752" v="7193" actId="47"/>
        <pc:sldMkLst>
          <pc:docMk/>
          <pc:sldMk cId="0" sldId="294"/>
        </pc:sldMkLst>
        <pc:spChg chg="add mod">
          <ac:chgData name="Federico Cluni" userId="754e41aadaf4a8ea" providerId="LiveId" clId="{6970D417-8251-49E3-B758-7BDEA698CBDF}" dt="2020-06-15T16:52:47.454" v="7167"/>
          <ac:spMkLst>
            <pc:docMk/>
            <pc:sldMk cId="0" sldId="294"/>
            <ac:spMk id="4" creationId="{B5A5D5E4-97AA-4A22-8C8A-7541B8C57423}"/>
          </ac:spMkLst>
        </pc:spChg>
        <pc:spChg chg="del">
          <ac:chgData name="Federico Cluni" userId="754e41aadaf4a8ea" providerId="LiveId" clId="{6970D417-8251-49E3-B758-7BDEA698CBDF}" dt="2020-06-15T16:52:46.208" v="7166" actId="478"/>
          <ac:spMkLst>
            <pc:docMk/>
            <pc:sldMk cId="0" sldId="294"/>
            <ac:spMk id="36866" creationId="{1C77CDB3-05CC-4020-B5DF-EE3277A9E6EA}"/>
          </ac:spMkLst>
        </pc:spChg>
        <pc:spChg chg="mod">
          <ac:chgData name="Federico Cluni" userId="754e41aadaf4a8ea" providerId="LiveId" clId="{6970D417-8251-49E3-B758-7BDEA698CBDF}" dt="2020-06-15T16:53:16.625" v="7169"/>
          <ac:spMkLst>
            <pc:docMk/>
            <pc:sldMk cId="0" sldId="294"/>
            <ac:spMk id="36867" creationId="{BFF3BA17-DA1F-4C3F-A4B3-CCBBB5826769}"/>
          </ac:spMkLst>
        </pc:spChg>
      </pc:sldChg>
      <pc:sldChg chg="del">
        <pc:chgData name="Federico Cluni" userId="754e41aadaf4a8ea" providerId="LiveId" clId="{6970D417-8251-49E3-B758-7BDEA698CBDF}" dt="2020-06-15T14:14:53.895" v="1328" actId="2696"/>
        <pc:sldMkLst>
          <pc:docMk/>
          <pc:sldMk cId="1165524876" sldId="295"/>
        </pc:sldMkLst>
        <pc:spChg chg="mod">
          <ac:chgData name="Federico Cluni" userId="754e41aadaf4a8ea" providerId="LiveId" clId="{6970D417-8251-49E3-B758-7BDEA698CBDF}" dt="2020-06-15T14:34:24.017" v="1989" actId="207"/>
          <ac:spMkLst>
            <pc:docMk/>
            <pc:sldMk cId="1165524876" sldId="295"/>
            <ac:spMk id="16386" creationId="{56BEBCB5-4CAB-441C-A0D3-FD22F7631CDE}"/>
          </ac:spMkLst>
        </pc:spChg>
        <pc:spChg chg="mod">
          <ac:chgData name="Federico Cluni" userId="754e41aadaf4a8ea" providerId="LiveId" clId="{6970D417-8251-49E3-B758-7BDEA698CBDF}" dt="2020-06-15T16:15:07.194" v="5337" actId="313"/>
          <ac:spMkLst>
            <pc:docMk/>
            <pc:sldMk cId="1165524876" sldId="295"/>
            <ac:spMk id="16387" creationId="{5BBE23F3-BDC5-400E-A3FC-ABF0FFCAE73D}"/>
          </ac:spMkLst>
        </pc:spChg>
        <pc:spChg chg="del">
          <ac:chgData name="Federico Cluni" userId="754e41aadaf4a8ea" providerId="LiveId" clId="{6970D417-8251-49E3-B758-7BDEA698CBDF}" dt="2020-06-15T14:31:58.201" v="1755" actId="478"/>
          <ac:spMkLst>
            <pc:docMk/>
            <pc:sldMk cId="1165524876" sldId="295"/>
            <ac:spMk id="16388" creationId="{DABD724A-A447-4F21-8765-B96691D23118}"/>
          </ac:spMkLst>
        </pc:spChg>
        <pc:spChg chg="mod">
          <ac:chgData name="Federico Cluni" userId="754e41aadaf4a8ea" providerId="LiveId" clId="{6970D417-8251-49E3-B758-7BDEA698CBDF}" dt="2020-06-15T14:34:15.943" v="1988" actId="1076"/>
          <ac:spMkLst>
            <pc:docMk/>
            <pc:sldMk cId="1165524876" sldId="295"/>
            <ac:spMk id="16389" creationId="{64678E45-6A36-4214-A89D-5C47F6DDB841}"/>
          </ac:spMkLst>
        </pc:spChg>
        <pc:spChg chg="del">
          <ac:chgData name="Federico Cluni" userId="754e41aadaf4a8ea" providerId="LiveId" clId="{6970D417-8251-49E3-B758-7BDEA698CBDF}" dt="2020-06-15T14:29:49.971" v="1734" actId="478"/>
          <ac:spMkLst>
            <pc:docMk/>
            <pc:sldMk cId="1165524876" sldId="295"/>
            <ac:spMk id="16390" creationId="{5ACF4C51-9493-4D49-89D6-25C8D7E9C999}"/>
          </ac:spMkLst>
        </pc:spChg>
        <pc:spChg chg="mod">
          <ac:chgData name="Federico Cluni" userId="754e41aadaf4a8ea" providerId="LiveId" clId="{6970D417-8251-49E3-B758-7BDEA698CBDF}" dt="2020-06-15T14:31:55.911" v="1754" actId="1076"/>
          <ac:spMkLst>
            <pc:docMk/>
            <pc:sldMk cId="1165524876" sldId="295"/>
            <ac:spMk id="16391" creationId="{B241D821-531C-41EB-B44D-EDAC9DC14BA6}"/>
          </ac:spMkLst>
        </pc:spChg>
      </pc:sldChg>
      <pc:sldChg chg="addSp delSp modSp mod">
        <pc:chgData name="Federico Cluni" userId="754e41aadaf4a8ea" providerId="LiveId" clId="{6970D417-8251-49E3-B758-7BDEA698CBDF}" dt="2020-06-16T06:12:17.735" v="7390" actId="207"/>
        <pc:sldMkLst>
          <pc:docMk/>
          <pc:sldMk cId="0" sldId="296"/>
        </pc:sldMkLst>
        <pc:spChg chg="add mod">
          <ac:chgData name="Federico Cluni" userId="754e41aadaf4a8ea" providerId="LiveId" clId="{6970D417-8251-49E3-B758-7BDEA698CBDF}" dt="2020-06-15T15:11:57.344" v="2527"/>
          <ac:spMkLst>
            <pc:docMk/>
            <pc:sldMk cId="0" sldId="296"/>
            <ac:spMk id="4" creationId="{59248122-40D3-4DEC-B094-0E9A418F87DE}"/>
          </ac:spMkLst>
        </pc:spChg>
        <pc:spChg chg="del">
          <ac:chgData name="Federico Cluni" userId="754e41aadaf4a8ea" providerId="LiveId" clId="{6970D417-8251-49E3-B758-7BDEA698CBDF}" dt="2020-06-15T14:40:27.389" v="2273" actId="478"/>
          <ac:spMkLst>
            <pc:docMk/>
            <pc:sldMk cId="0" sldId="296"/>
            <ac:spMk id="12290" creationId="{DAFC4B9C-BB6B-4565-96C5-6E5BBEB792DB}"/>
          </ac:spMkLst>
        </pc:spChg>
        <pc:spChg chg="mod">
          <ac:chgData name="Federico Cluni" userId="754e41aadaf4a8ea" providerId="LiveId" clId="{6970D417-8251-49E3-B758-7BDEA698CBDF}" dt="2020-06-16T06:12:17.735" v="7390" actId="207"/>
          <ac:spMkLst>
            <pc:docMk/>
            <pc:sldMk cId="0" sldId="296"/>
            <ac:spMk id="12291" creationId="{DF71D569-A7A7-4EC9-A466-65F4419E0FAF}"/>
          </ac:spMkLst>
        </pc:spChg>
      </pc:sldChg>
      <pc:sldChg chg="addSp delSp modSp mod">
        <pc:chgData name="Federico Cluni" userId="754e41aadaf4a8ea" providerId="LiveId" clId="{6970D417-8251-49E3-B758-7BDEA698CBDF}" dt="2020-06-15T15:12:40.931" v="2539" actId="20577"/>
        <pc:sldMkLst>
          <pc:docMk/>
          <pc:sldMk cId="0" sldId="297"/>
        </pc:sldMkLst>
        <pc:spChg chg="add mod">
          <ac:chgData name="Federico Cluni" userId="754e41aadaf4a8ea" providerId="LiveId" clId="{6970D417-8251-49E3-B758-7BDEA698CBDF}" dt="2020-06-15T15:12:17.219" v="2529"/>
          <ac:spMkLst>
            <pc:docMk/>
            <pc:sldMk cId="0" sldId="297"/>
            <ac:spMk id="9" creationId="{81726F58-1ED6-42CE-86E0-8853732E4097}"/>
          </ac:spMkLst>
        </pc:spChg>
        <pc:spChg chg="del">
          <ac:chgData name="Federico Cluni" userId="754e41aadaf4a8ea" providerId="LiveId" clId="{6970D417-8251-49E3-B758-7BDEA698CBDF}" dt="2020-06-15T15:12:16.456" v="2528" actId="478"/>
          <ac:spMkLst>
            <pc:docMk/>
            <pc:sldMk cId="0" sldId="297"/>
            <ac:spMk id="13314" creationId="{57713717-EB05-4E7B-87C6-CB057A4D9422}"/>
          </ac:spMkLst>
        </pc:spChg>
        <pc:spChg chg="mod">
          <ac:chgData name="Federico Cluni" userId="754e41aadaf4a8ea" providerId="LiveId" clId="{6970D417-8251-49E3-B758-7BDEA698CBDF}" dt="2020-06-15T15:12:40.931" v="2539" actId="20577"/>
          <ac:spMkLst>
            <pc:docMk/>
            <pc:sldMk cId="0" sldId="297"/>
            <ac:spMk id="13318" creationId="{ACE320FA-A4DA-44D1-AA64-4E5152586642}"/>
          </ac:spMkLst>
        </pc:spChg>
      </pc:sldChg>
      <pc:sldChg chg="addSp delSp modSp mod">
        <pc:chgData name="Federico Cluni" userId="754e41aadaf4a8ea" providerId="LiveId" clId="{6970D417-8251-49E3-B758-7BDEA698CBDF}" dt="2020-06-15T15:12:36.921" v="2535" actId="20577"/>
        <pc:sldMkLst>
          <pc:docMk/>
          <pc:sldMk cId="0" sldId="298"/>
        </pc:sldMkLst>
        <pc:spChg chg="add mod">
          <ac:chgData name="Federico Cluni" userId="754e41aadaf4a8ea" providerId="LiveId" clId="{6970D417-8251-49E3-B758-7BDEA698CBDF}" dt="2020-06-15T15:12:26.562" v="2531"/>
          <ac:spMkLst>
            <pc:docMk/>
            <pc:sldMk cId="0" sldId="298"/>
            <ac:spMk id="9" creationId="{4B9301AC-8524-4D32-9590-E97B19D1DEC5}"/>
          </ac:spMkLst>
        </pc:spChg>
        <pc:spChg chg="del">
          <ac:chgData name="Federico Cluni" userId="754e41aadaf4a8ea" providerId="LiveId" clId="{6970D417-8251-49E3-B758-7BDEA698CBDF}" dt="2020-06-15T15:12:25.834" v="2530" actId="478"/>
          <ac:spMkLst>
            <pc:docMk/>
            <pc:sldMk cId="0" sldId="298"/>
            <ac:spMk id="14338" creationId="{2D60C4BF-6AFC-4AB5-85B4-C46F7F80A75B}"/>
          </ac:spMkLst>
        </pc:spChg>
        <pc:spChg chg="mod">
          <ac:chgData name="Federico Cluni" userId="754e41aadaf4a8ea" providerId="LiveId" clId="{6970D417-8251-49E3-B758-7BDEA698CBDF}" dt="2020-06-15T15:12:36.921" v="2535" actId="20577"/>
          <ac:spMkLst>
            <pc:docMk/>
            <pc:sldMk cId="0" sldId="298"/>
            <ac:spMk id="14342" creationId="{1ECF6E00-0252-4CC7-9E1B-EE18E933B423}"/>
          </ac:spMkLst>
        </pc:spChg>
      </pc:sldChg>
      <pc:sldChg chg="addSp delSp modSp mod">
        <pc:chgData name="Federico Cluni" userId="754e41aadaf4a8ea" providerId="LiveId" clId="{6970D417-8251-49E3-B758-7BDEA698CBDF}" dt="2020-06-15T15:17:02.646" v="3008" actId="790"/>
        <pc:sldMkLst>
          <pc:docMk/>
          <pc:sldMk cId="0" sldId="299"/>
        </pc:sldMkLst>
        <pc:spChg chg="add mod">
          <ac:chgData name="Federico Cluni" userId="754e41aadaf4a8ea" providerId="LiveId" clId="{6970D417-8251-49E3-B758-7BDEA698CBDF}" dt="2020-06-15T15:15:14.341" v="2793"/>
          <ac:spMkLst>
            <pc:docMk/>
            <pc:sldMk cId="0" sldId="299"/>
            <ac:spMk id="5" creationId="{83AD93DB-14B0-4C4E-940C-A4428CA34524}"/>
          </ac:spMkLst>
        </pc:spChg>
        <pc:spChg chg="del">
          <ac:chgData name="Federico Cluni" userId="754e41aadaf4a8ea" providerId="LiveId" clId="{6970D417-8251-49E3-B758-7BDEA698CBDF}" dt="2020-06-15T15:15:13.854" v="2792" actId="478"/>
          <ac:spMkLst>
            <pc:docMk/>
            <pc:sldMk cId="0" sldId="299"/>
            <ac:spMk id="17410" creationId="{CFA9266A-B59B-4D9E-AF05-CC923C05334F}"/>
          </ac:spMkLst>
        </pc:spChg>
        <pc:spChg chg="mod">
          <ac:chgData name="Federico Cluni" userId="754e41aadaf4a8ea" providerId="LiveId" clId="{6970D417-8251-49E3-B758-7BDEA698CBDF}" dt="2020-06-15T15:15:28.982" v="2834" actId="20577"/>
          <ac:spMkLst>
            <pc:docMk/>
            <pc:sldMk cId="0" sldId="299"/>
            <ac:spMk id="17444" creationId="{E996574E-0DF5-475C-9311-86386E56C120}"/>
          </ac:spMkLst>
        </pc:spChg>
        <pc:graphicFrameChg chg="modGraphic">
          <ac:chgData name="Federico Cluni" userId="754e41aadaf4a8ea" providerId="LiveId" clId="{6970D417-8251-49E3-B758-7BDEA698CBDF}" dt="2020-06-15T15:17:02.646" v="3008" actId="790"/>
          <ac:graphicFrameMkLst>
            <pc:docMk/>
            <pc:sldMk cId="0" sldId="299"/>
            <ac:graphicFrameMk id="47289" creationId="{BE2CAD8A-4702-415E-B373-7BBA87204CCD}"/>
          </ac:graphicFrameMkLst>
        </pc:graphicFrameChg>
      </pc:sldChg>
      <pc:sldChg chg="del">
        <pc:chgData name="Federico Cluni" userId="754e41aadaf4a8ea" providerId="LiveId" clId="{6970D417-8251-49E3-B758-7BDEA698CBDF}" dt="2020-06-15T16:59:08.556" v="7179" actId="47"/>
        <pc:sldMkLst>
          <pc:docMk/>
          <pc:sldMk cId="0" sldId="300"/>
        </pc:sldMkLst>
      </pc:sldChg>
      <pc:sldChg chg="del">
        <pc:chgData name="Federico Cluni" userId="754e41aadaf4a8ea" providerId="LiveId" clId="{6970D417-8251-49E3-B758-7BDEA698CBDF}" dt="2020-06-15T16:59:04.631" v="7172" actId="47"/>
        <pc:sldMkLst>
          <pc:docMk/>
          <pc:sldMk cId="2909882934" sldId="301"/>
        </pc:sldMkLst>
      </pc:sldChg>
      <pc:sldChg chg="del">
        <pc:chgData name="Federico Cluni" userId="754e41aadaf4a8ea" providerId="LiveId" clId="{6970D417-8251-49E3-B758-7BDEA698CBDF}" dt="2020-06-15T16:59:06.698" v="7176" actId="47"/>
        <pc:sldMkLst>
          <pc:docMk/>
          <pc:sldMk cId="0" sldId="302"/>
        </pc:sldMkLst>
      </pc:sldChg>
      <pc:sldChg chg="modSp mod">
        <pc:chgData name="Federico Cluni" userId="754e41aadaf4a8ea" providerId="LiveId" clId="{6970D417-8251-49E3-B758-7BDEA698CBDF}" dt="2020-06-16T08:33:48.823" v="7496" actId="20577"/>
        <pc:sldMkLst>
          <pc:docMk/>
          <pc:sldMk cId="0" sldId="303"/>
        </pc:sldMkLst>
        <pc:spChg chg="mod">
          <ac:chgData name="Federico Cluni" userId="754e41aadaf4a8ea" providerId="LiveId" clId="{6970D417-8251-49E3-B758-7BDEA698CBDF}" dt="2020-06-16T08:33:48.823" v="7496" actId="20577"/>
          <ac:spMkLst>
            <pc:docMk/>
            <pc:sldMk cId="0" sldId="303"/>
            <ac:spMk id="5125" creationId="{AD0979F9-088A-4E77-BB80-20FC4200DBE6}"/>
          </ac:spMkLst>
        </pc:spChg>
        <pc:spChg chg="mod">
          <ac:chgData name="Federico Cluni" userId="754e41aadaf4a8ea" providerId="LiveId" clId="{6970D417-8251-49E3-B758-7BDEA698CBDF}" dt="2020-06-15T13:41:17.351" v="22" actId="207"/>
          <ac:spMkLst>
            <pc:docMk/>
            <pc:sldMk cId="0" sldId="303"/>
            <ac:spMk id="6146" creationId="{23336650-4509-4626-A555-F723E2225E20}"/>
          </ac:spMkLst>
        </pc:spChg>
      </pc:sldChg>
      <pc:sldChg chg="addSp delSp modSp mod">
        <pc:chgData name="Federico Cluni" userId="754e41aadaf4a8ea" providerId="LiveId" clId="{6970D417-8251-49E3-B758-7BDEA698CBDF}" dt="2020-06-15T13:45:21.809" v="432" actId="20577"/>
        <pc:sldMkLst>
          <pc:docMk/>
          <pc:sldMk cId="0" sldId="304"/>
        </pc:sldMkLst>
        <pc:spChg chg="add mod">
          <ac:chgData name="Federico Cluni" userId="754e41aadaf4a8ea" providerId="LiveId" clId="{6970D417-8251-49E3-B758-7BDEA698CBDF}" dt="2020-06-15T13:44:11.293" v="285"/>
          <ac:spMkLst>
            <pc:docMk/>
            <pc:sldMk cId="0" sldId="304"/>
            <ac:spMk id="6" creationId="{36E94353-1F29-4CF7-9DED-5C46F976CBCF}"/>
          </ac:spMkLst>
        </pc:spChg>
        <pc:spChg chg="del">
          <ac:chgData name="Federico Cluni" userId="754e41aadaf4a8ea" providerId="LiveId" clId="{6970D417-8251-49E3-B758-7BDEA698CBDF}" dt="2020-06-15T13:44:10.516" v="284" actId="478"/>
          <ac:spMkLst>
            <pc:docMk/>
            <pc:sldMk cId="0" sldId="304"/>
            <ac:spMk id="8194" creationId="{A413626A-0C81-4137-9296-BD45C28FE078}"/>
          </ac:spMkLst>
        </pc:spChg>
        <pc:spChg chg="mod">
          <ac:chgData name="Federico Cluni" userId="754e41aadaf4a8ea" providerId="LiveId" clId="{6970D417-8251-49E3-B758-7BDEA698CBDF}" dt="2020-06-15T13:45:21.809" v="432" actId="20577"/>
          <ac:spMkLst>
            <pc:docMk/>
            <pc:sldMk cId="0" sldId="304"/>
            <ac:spMk id="8195" creationId="{1DE69BEF-224D-419B-8ECA-164B2BF99C2B}"/>
          </ac:spMkLst>
        </pc:spChg>
      </pc:sldChg>
      <pc:sldChg chg="addSp delSp modSp mod">
        <pc:chgData name="Federico Cluni" userId="754e41aadaf4a8ea" providerId="LiveId" clId="{6970D417-8251-49E3-B758-7BDEA698CBDF}" dt="2020-06-15T15:15:00.942" v="2791" actId="20577"/>
        <pc:sldMkLst>
          <pc:docMk/>
          <pc:sldMk cId="0" sldId="305"/>
        </pc:sldMkLst>
        <pc:spChg chg="add mod">
          <ac:chgData name="Federico Cluni" userId="754e41aadaf4a8ea" providerId="LiveId" clId="{6970D417-8251-49E3-B758-7BDEA698CBDF}" dt="2020-06-15T15:12:48.397" v="2541"/>
          <ac:spMkLst>
            <pc:docMk/>
            <pc:sldMk cId="0" sldId="305"/>
            <ac:spMk id="5" creationId="{3AF24829-F600-462F-885C-464E17CBA2D9}"/>
          </ac:spMkLst>
        </pc:spChg>
        <pc:spChg chg="mod">
          <ac:chgData name="Federico Cluni" userId="754e41aadaf4a8ea" providerId="LiveId" clId="{6970D417-8251-49E3-B758-7BDEA698CBDF}" dt="2020-06-15T15:13:16.107" v="2576" actId="6549"/>
          <ac:spMkLst>
            <pc:docMk/>
            <pc:sldMk cId="0" sldId="305"/>
            <ac:spMk id="10243" creationId="{A2C82316-C4EC-426E-AE68-7E4A94634496}"/>
          </ac:spMkLst>
        </pc:spChg>
        <pc:spChg chg="del">
          <ac:chgData name="Federico Cluni" userId="754e41aadaf4a8ea" providerId="LiveId" clId="{6970D417-8251-49E3-B758-7BDEA698CBDF}" dt="2020-06-15T15:12:47.492" v="2540" actId="478"/>
          <ac:spMkLst>
            <pc:docMk/>
            <pc:sldMk cId="0" sldId="305"/>
            <ac:spMk id="15362" creationId="{9C05FCA0-A14E-4914-9750-AC4CA378EB34}"/>
          </ac:spMkLst>
        </pc:spChg>
        <pc:graphicFrameChg chg="modGraphic">
          <ac:chgData name="Federico Cluni" userId="754e41aadaf4a8ea" providerId="LiveId" clId="{6970D417-8251-49E3-B758-7BDEA698CBDF}" dt="2020-06-15T15:15:00.942" v="2791" actId="20577"/>
          <ac:graphicFrameMkLst>
            <pc:docMk/>
            <pc:sldMk cId="0" sldId="305"/>
            <ac:graphicFrameMk id="2" creationId="{50E3250E-3398-43DB-A962-20B21513876F}"/>
          </ac:graphicFrameMkLst>
        </pc:graphicFrameChg>
      </pc:sldChg>
      <pc:sldChg chg="del">
        <pc:chgData name="Federico Cluni" userId="754e41aadaf4a8ea" providerId="LiveId" clId="{6970D417-8251-49E3-B758-7BDEA698CBDF}" dt="2020-06-15T16:59:12.845" v="7185" actId="47"/>
        <pc:sldMkLst>
          <pc:docMk/>
          <pc:sldMk cId="0" sldId="306"/>
        </pc:sldMkLst>
      </pc:sldChg>
      <pc:sldChg chg="del">
        <pc:chgData name="Federico Cluni" userId="754e41aadaf4a8ea" providerId="LiveId" clId="{6970D417-8251-49E3-B758-7BDEA698CBDF}" dt="2020-06-15T16:59:13.338" v="7186" actId="47"/>
        <pc:sldMkLst>
          <pc:docMk/>
          <pc:sldMk cId="0" sldId="307"/>
        </pc:sldMkLst>
      </pc:sldChg>
      <pc:sldChg chg="del">
        <pc:chgData name="Federico Cluni" userId="754e41aadaf4a8ea" providerId="LiveId" clId="{6970D417-8251-49E3-B758-7BDEA698CBDF}" dt="2020-06-15T16:59:13.831" v="7187" actId="47"/>
        <pc:sldMkLst>
          <pc:docMk/>
          <pc:sldMk cId="0" sldId="308"/>
        </pc:sldMkLst>
      </pc:sldChg>
      <pc:sldChg chg="del">
        <pc:chgData name="Federico Cluni" userId="754e41aadaf4a8ea" providerId="LiveId" clId="{6970D417-8251-49E3-B758-7BDEA698CBDF}" dt="2020-06-15T16:59:14.218" v="7188" actId="47"/>
        <pc:sldMkLst>
          <pc:docMk/>
          <pc:sldMk cId="0" sldId="309"/>
        </pc:sldMkLst>
      </pc:sldChg>
      <pc:sldChg chg="del">
        <pc:chgData name="Federico Cluni" userId="754e41aadaf4a8ea" providerId="LiveId" clId="{6970D417-8251-49E3-B758-7BDEA698CBDF}" dt="2020-06-15T16:59:14.529" v="7189" actId="47"/>
        <pc:sldMkLst>
          <pc:docMk/>
          <pc:sldMk cId="0" sldId="310"/>
        </pc:sldMkLst>
      </pc:sldChg>
      <pc:sldChg chg="del">
        <pc:chgData name="Federico Cluni" userId="754e41aadaf4a8ea" providerId="LiveId" clId="{6970D417-8251-49E3-B758-7BDEA698CBDF}" dt="2020-06-15T16:59:15.168" v="7190" actId="47"/>
        <pc:sldMkLst>
          <pc:docMk/>
          <pc:sldMk cId="0" sldId="311"/>
        </pc:sldMkLst>
      </pc:sldChg>
      <pc:sldChg chg="del">
        <pc:chgData name="Federico Cluni" userId="754e41aadaf4a8ea" providerId="LiveId" clId="{6970D417-8251-49E3-B758-7BDEA698CBDF}" dt="2020-06-15T16:59:15.677" v="7191" actId="47"/>
        <pc:sldMkLst>
          <pc:docMk/>
          <pc:sldMk cId="0" sldId="312"/>
        </pc:sldMkLst>
      </pc:sldChg>
      <pc:sldChg chg="del">
        <pc:chgData name="Federico Cluni" userId="754e41aadaf4a8ea" providerId="LiveId" clId="{6970D417-8251-49E3-B758-7BDEA698CBDF}" dt="2020-06-15T16:59:16.110" v="7192" actId="47"/>
        <pc:sldMkLst>
          <pc:docMk/>
          <pc:sldMk cId="0" sldId="313"/>
        </pc:sldMkLst>
      </pc:sldChg>
      <pc:sldChg chg="del">
        <pc:chgData name="Federico Cluni" userId="754e41aadaf4a8ea" providerId="LiveId" clId="{6970D417-8251-49E3-B758-7BDEA698CBDF}" dt="2020-06-15T16:59:09.124" v="7180" actId="47"/>
        <pc:sldMkLst>
          <pc:docMk/>
          <pc:sldMk cId="0" sldId="314"/>
        </pc:sldMkLst>
      </pc:sldChg>
      <pc:sldChg chg="addSp delSp modSp add mod">
        <pc:chgData name="Federico Cluni" userId="754e41aadaf4a8ea" providerId="LiveId" clId="{6970D417-8251-49E3-B758-7BDEA698CBDF}" dt="2020-06-16T07:03:35.895" v="7473" actId="1076"/>
        <pc:sldMkLst>
          <pc:docMk/>
          <pc:sldMk cId="3826106657" sldId="315"/>
        </pc:sldMkLst>
        <pc:spChg chg="add mod">
          <ac:chgData name="Federico Cluni" userId="754e41aadaf4a8ea" providerId="LiveId" clId="{6970D417-8251-49E3-B758-7BDEA698CBDF}" dt="2020-06-16T07:02:58.493" v="7470" actId="1076"/>
          <ac:spMkLst>
            <pc:docMk/>
            <pc:sldMk cId="3826106657" sldId="315"/>
            <ac:spMk id="6" creationId="{770C6121-972A-4B0D-AC8D-97069A0AC8B8}"/>
          </ac:spMkLst>
        </pc:spChg>
        <pc:spChg chg="mod">
          <ac:chgData name="Federico Cluni" userId="754e41aadaf4a8ea" providerId="LiveId" clId="{6970D417-8251-49E3-B758-7BDEA698CBDF}" dt="2020-06-16T07:03:30.503" v="7472" actId="313"/>
          <ac:spMkLst>
            <pc:docMk/>
            <pc:sldMk cId="3826106657" sldId="315"/>
            <ac:spMk id="9219" creationId="{A1FC0DEA-BB6C-4FD0-B78C-22B86F753767}"/>
          </ac:spMkLst>
        </pc:spChg>
        <pc:picChg chg="add del mod">
          <ac:chgData name="Federico Cluni" userId="754e41aadaf4a8ea" providerId="LiveId" clId="{6970D417-8251-49E3-B758-7BDEA698CBDF}" dt="2020-06-16T07:00:52.196" v="7415" actId="478"/>
          <ac:picMkLst>
            <pc:docMk/>
            <pc:sldMk cId="3826106657" sldId="315"/>
            <ac:picMk id="3" creationId="{A9D43D73-F061-4B79-A852-E83FF9466FBB}"/>
          </ac:picMkLst>
        </pc:picChg>
        <pc:picChg chg="add mod">
          <ac:chgData name="Federico Cluni" userId="754e41aadaf4a8ea" providerId="LiveId" clId="{6970D417-8251-49E3-B758-7BDEA698CBDF}" dt="2020-06-16T07:03:35.895" v="7473" actId="1076"/>
          <ac:picMkLst>
            <pc:docMk/>
            <pc:sldMk cId="3826106657" sldId="315"/>
            <ac:picMk id="4" creationId="{07ABB67C-8F0F-45ED-8D51-652EF1390A65}"/>
          </ac:picMkLst>
        </pc:picChg>
      </pc:sldChg>
      <pc:sldChg chg="delSp modSp add mod">
        <pc:chgData name="Federico Cluni" userId="754e41aadaf4a8ea" providerId="LiveId" clId="{6970D417-8251-49E3-B758-7BDEA698CBDF}" dt="2020-06-15T15:39:01.110" v="4084" actId="2711"/>
        <pc:sldMkLst>
          <pc:docMk/>
          <pc:sldMk cId="2150309443" sldId="316"/>
        </pc:sldMkLst>
        <pc:spChg chg="mod">
          <ac:chgData name="Federico Cluni" userId="754e41aadaf4a8ea" providerId="LiveId" clId="{6970D417-8251-49E3-B758-7BDEA698CBDF}" dt="2020-06-15T15:39:01.110" v="4084" actId="2711"/>
          <ac:spMkLst>
            <pc:docMk/>
            <pc:sldMk cId="2150309443" sldId="316"/>
            <ac:spMk id="20483" creationId="{B7035848-63B3-4B52-8846-AECB97BA8E4E}"/>
          </ac:spMkLst>
        </pc:spChg>
        <pc:spChg chg="del mod">
          <ac:chgData name="Federico Cluni" userId="754e41aadaf4a8ea" providerId="LiveId" clId="{6970D417-8251-49E3-B758-7BDEA698CBDF}" dt="2020-06-15T15:38:34.456" v="4069" actId="478"/>
          <ac:spMkLst>
            <pc:docMk/>
            <pc:sldMk cId="2150309443" sldId="316"/>
            <ac:spMk id="20484" creationId="{FF4DB5BD-A5A2-4D0B-BF45-40519D2A0129}"/>
          </ac:spMkLst>
        </pc:spChg>
      </pc:sldChg>
      <pc:sldChg chg="delSp modSp add del mod">
        <pc:chgData name="Federico Cluni" userId="754e41aadaf4a8ea" providerId="LiveId" clId="{6970D417-8251-49E3-B758-7BDEA698CBDF}" dt="2020-06-15T16:14:51.971" v="5336" actId="47"/>
        <pc:sldMkLst>
          <pc:docMk/>
          <pc:sldMk cId="1597407174" sldId="317"/>
        </pc:sldMkLst>
        <pc:spChg chg="mod">
          <ac:chgData name="Federico Cluni" userId="754e41aadaf4a8ea" providerId="LiveId" clId="{6970D417-8251-49E3-B758-7BDEA698CBDF}" dt="2020-06-15T16:14:29.280" v="5328" actId="207"/>
          <ac:spMkLst>
            <pc:docMk/>
            <pc:sldMk cId="1597407174" sldId="317"/>
            <ac:spMk id="16387" creationId="{5BBE23F3-BDC5-400E-A3FC-ABF0FFCAE73D}"/>
          </ac:spMkLst>
        </pc:spChg>
        <pc:spChg chg="del">
          <ac:chgData name="Federico Cluni" userId="754e41aadaf4a8ea" providerId="LiveId" clId="{6970D417-8251-49E3-B758-7BDEA698CBDF}" dt="2020-06-15T16:14:00.455" v="5325" actId="478"/>
          <ac:spMkLst>
            <pc:docMk/>
            <pc:sldMk cId="1597407174" sldId="317"/>
            <ac:spMk id="16389" creationId="{64678E45-6A36-4214-A89D-5C47F6DDB841}"/>
          </ac:spMkLst>
        </pc:spChg>
        <pc:spChg chg="del">
          <ac:chgData name="Federico Cluni" userId="754e41aadaf4a8ea" providerId="LiveId" clId="{6970D417-8251-49E3-B758-7BDEA698CBDF}" dt="2020-06-15T16:13:58.775" v="5324" actId="478"/>
          <ac:spMkLst>
            <pc:docMk/>
            <pc:sldMk cId="1597407174" sldId="317"/>
            <ac:spMk id="16391" creationId="{B241D821-531C-41EB-B44D-EDAC9DC14BA6}"/>
          </ac:spMkLst>
        </pc:spChg>
      </pc:sldChg>
    </pc:docChg>
  </pc:docChgLst>
  <pc:docChgLst>
    <pc:chgData name="Federico Cluni" userId="754e41aadaf4a8ea" providerId="LiveId" clId="{B251BC66-E8FF-4C1A-86BE-457879F93AAC}"/>
    <pc:docChg chg="undo custSel addSld delSld modSld">
      <pc:chgData name="Federico Cluni" userId="754e41aadaf4a8ea" providerId="LiveId" clId="{B251BC66-E8FF-4C1A-86BE-457879F93AAC}" dt="2021-09-09T16:19:20.120" v="47" actId="20577"/>
      <pc:docMkLst>
        <pc:docMk/>
      </pc:docMkLst>
      <pc:sldChg chg="modSp mod">
        <pc:chgData name="Federico Cluni" userId="754e41aadaf4a8ea" providerId="LiveId" clId="{B251BC66-E8FF-4C1A-86BE-457879F93AAC}" dt="2021-09-07T09:05:23.971" v="19" actId="1076"/>
        <pc:sldMkLst>
          <pc:docMk/>
          <pc:sldMk cId="0" sldId="256"/>
        </pc:sldMkLst>
        <pc:spChg chg="mod">
          <ac:chgData name="Federico Cluni" userId="754e41aadaf4a8ea" providerId="LiveId" clId="{B251BC66-E8FF-4C1A-86BE-457879F93AAC}" dt="2021-09-07T09:05:07.476" v="3" actId="20577"/>
          <ac:spMkLst>
            <pc:docMk/>
            <pc:sldMk cId="0" sldId="256"/>
            <ac:spMk id="2054" creationId="{10C4B9D1-AF21-45ED-B9CB-5E26D6FA8653}"/>
          </ac:spMkLst>
        </pc:spChg>
        <pc:spChg chg="mod">
          <ac:chgData name="Federico Cluni" userId="754e41aadaf4a8ea" providerId="LiveId" clId="{B251BC66-E8FF-4C1A-86BE-457879F93AAC}" dt="2021-09-07T09:05:23.971" v="19" actId="1076"/>
          <ac:spMkLst>
            <pc:docMk/>
            <pc:sldMk cId="0" sldId="256"/>
            <ac:spMk id="2055" creationId="{4CD9053A-D1BE-4AA5-A65E-5DD053F0E150}"/>
          </ac:spMkLst>
        </pc:spChg>
      </pc:sldChg>
      <pc:sldChg chg="del">
        <pc:chgData name="Federico Cluni" userId="754e41aadaf4a8ea" providerId="LiveId" clId="{B251BC66-E8FF-4C1A-86BE-457879F93AAC}" dt="2021-09-07T09:08:45" v="32" actId="47"/>
        <pc:sldMkLst>
          <pc:docMk/>
          <pc:sldMk cId="0" sldId="257"/>
        </pc:sldMkLst>
      </pc:sldChg>
      <pc:sldChg chg="del">
        <pc:chgData name="Federico Cluni" userId="754e41aadaf4a8ea" providerId="LiveId" clId="{B251BC66-E8FF-4C1A-86BE-457879F93AAC}" dt="2021-09-09T11:32:11.343" v="38" actId="2696"/>
        <pc:sldMkLst>
          <pc:docMk/>
          <pc:sldMk cId="0" sldId="281"/>
        </pc:sldMkLst>
      </pc:sldChg>
      <pc:sldChg chg="del">
        <pc:chgData name="Federico Cluni" userId="754e41aadaf4a8ea" providerId="LiveId" clId="{B251BC66-E8FF-4C1A-86BE-457879F93AAC}" dt="2021-09-09T11:32:11.343" v="38" actId="2696"/>
        <pc:sldMkLst>
          <pc:docMk/>
          <pc:sldMk cId="0" sldId="282"/>
        </pc:sldMkLst>
      </pc:sldChg>
      <pc:sldChg chg="del">
        <pc:chgData name="Federico Cluni" userId="754e41aadaf4a8ea" providerId="LiveId" clId="{B251BC66-E8FF-4C1A-86BE-457879F93AAC}" dt="2021-09-09T11:32:11.343" v="38" actId="2696"/>
        <pc:sldMkLst>
          <pc:docMk/>
          <pc:sldMk cId="0" sldId="283"/>
        </pc:sldMkLst>
      </pc:sldChg>
      <pc:sldChg chg="del">
        <pc:chgData name="Federico Cluni" userId="754e41aadaf4a8ea" providerId="LiveId" clId="{B251BC66-E8FF-4C1A-86BE-457879F93AAC}" dt="2021-09-09T11:32:11.343" v="38" actId="2696"/>
        <pc:sldMkLst>
          <pc:docMk/>
          <pc:sldMk cId="0" sldId="284"/>
        </pc:sldMkLst>
      </pc:sldChg>
      <pc:sldChg chg="del">
        <pc:chgData name="Federico Cluni" userId="754e41aadaf4a8ea" providerId="LiveId" clId="{B251BC66-E8FF-4C1A-86BE-457879F93AAC}" dt="2021-09-09T11:32:11.343" v="38" actId="2696"/>
        <pc:sldMkLst>
          <pc:docMk/>
          <pc:sldMk cId="0" sldId="285"/>
        </pc:sldMkLst>
      </pc:sldChg>
      <pc:sldChg chg="del">
        <pc:chgData name="Federico Cluni" userId="754e41aadaf4a8ea" providerId="LiveId" clId="{B251BC66-E8FF-4C1A-86BE-457879F93AAC}" dt="2021-09-09T11:32:11.343" v="38" actId="2696"/>
        <pc:sldMkLst>
          <pc:docMk/>
          <pc:sldMk cId="0" sldId="286"/>
        </pc:sldMkLst>
      </pc:sldChg>
      <pc:sldChg chg="del">
        <pc:chgData name="Federico Cluni" userId="754e41aadaf4a8ea" providerId="LiveId" clId="{B251BC66-E8FF-4C1A-86BE-457879F93AAC}" dt="2021-09-09T11:32:11.343" v="38" actId="2696"/>
        <pc:sldMkLst>
          <pc:docMk/>
          <pc:sldMk cId="0" sldId="292"/>
        </pc:sldMkLst>
      </pc:sldChg>
      <pc:sldChg chg="del">
        <pc:chgData name="Federico Cluni" userId="754e41aadaf4a8ea" providerId="LiveId" clId="{B251BC66-E8FF-4C1A-86BE-457879F93AAC}" dt="2021-09-09T11:32:11.343" v="38" actId="2696"/>
        <pc:sldMkLst>
          <pc:docMk/>
          <pc:sldMk cId="0" sldId="300"/>
        </pc:sldMkLst>
      </pc:sldChg>
      <pc:sldChg chg="del">
        <pc:chgData name="Federico Cluni" userId="754e41aadaf4a8ea" providerId="LiveId" clId="{B251BC66-E8FF-4C1A-86BE-457879F93AAC}" dt="2021-09-09T11:32:11.343" v="38" actId="2696"/>
        <pc:sldMkLst>
          <pc:docMk/>
          <pc:sldMk cId="2909882934" sldId="301"/>
        </pc:sldMkLst>
      </pc:sldChg>
      <pc:sldChg chg="del">
        <pc:chgData name="Federico Cluni" userId="754e41aadaf4a8ea" providerId="LiveId" clId="{B251BC66-E8FF-4C1A-86BE-457879F93AAC}" dt="2021-09-09T11:32:11.343" v="38" actId="2696"/>
        <pc:sldMkLst>
          <pc:docMk/>
          <pc:sldMk cId="0" sldId="302"/>
        </pc:sldMkLst>
      </pc:sldChg>
      <pc:sldChg chg="del">
        <pc:chgData name="Federico Cluni" userId="754e41aadaf4a8ea" providerId="LiveId" clId="{B251BC66-E8FF-4C1A-86BE-457879F93AAC}" dt="2021-09-09T11:32:11.343" v="38" actId="2696"/>
        <pc:sldMkLst>
          <pc:docMk/>
          <pc:sldMk cId="0" sldId="314"/>
        </pc:sldMkLst>
      </pc:sldChg>
      <pc:sldChg chg="modSp add mod">
        <pc:chgData name="Federico Cluni" userId="754e41aadaf4a8ea" providerId="LiveId" clId="{B251BC66-E8FF-4C1A-86BE-457879F93AAC}" dt="2021-09-07T09:08:31.022" v="31" actId="108"/>
        <pc:sldMkLst>
          <pc:docMk/>
          <pc:sldMk cId="886055816" sldId="317"/>
        </pc:sldMkLst>
        <pc:spChg chg="mod">
          <ac:chgData name="Federico Cluni" userId="754e41aadaf4a8ea" providerId="LiveId" clId="{B251BC66-E8FF-4C1A-86BE-457879F93AAC}" dt="2021-09-07T09:08:31.022" v="31" actId="108"/>
          <ac:spMkLst>
            <pc:docMk/>
            <pc:sldMk cId="886055816" sldId="317"/>
            <ac:spMk id="3075" creationId="{CFD3459D-42FE-4658-A1BB-8D0E87740339}"/>
          </ac:spMkLst>
        </pc:spChg>
      </pc:sldChg>
      <pc:sldChg chg="modSp mod">
        <pc:chgData name="Federico Cluni" userId="754e41aadaf4a8ea" providerId="LiveId" clId="{B251BC66-E8FF-4C1A-86BE-457879F93AAC}" dt="2021-09-09T16:19:20.120" v="47" actId="20577"/>
        <pc:sldMkLst>
          <pc:docMk/>
          <pc:sldMk cId="0" sldId="330"/>
        </pc:sldMkLst>
        <pc:spChg chg="mod">
          <ac:chgData name="Federico Cluni" userId="754e41aadaf4a8ea" providerId="LiveId" clId="{B251BC66-E8FF-4C1A-86BE-457879F93AAC}" dt="2021-09-09T16:19:20.120" v="47" actId="20577"/>
          <ac:spMkLst>
            <pc:docMk/>
            <pc:sldMk cId="0" sldId="330"/>
            <ac:spMk id="34819" creationId="{9BAE81A9-2581-4497-BBD4-569DD38C7985}"/>
          </ac:spMkLst>
        </pc:spChg>
      </pc:sldChg>
      <pc:sldChg chg="modSp del mod">
        <pc:chgData name="Federico Cluni" userId="754e41aadaf4a8ea" providerId="LiveId" clId="{B251BC66-E8FF-4C1A-86BE-457879F93AAC}" dt="2021-09-09T11:32:11.343" v="38" actId="2696"/>
        <pc:sldMkLst>
          <pc:docMk/>
          <pc:sldMk cId="1143503960" sldId="332"/>
        </pc:sldMkLst>
        <pc:spChg chg="mod">
          <ac:chgData name="Federico Cluni" userId="754e41aadaf4a8ea" providerId="LiveId" clId="{B251BC66-E8FF-4C1A-86BE-457879F93AAC}" dt="2021-09-09T11:27:14.097" v="34" actId="115"/>
          <ac:spMkLst>
            <pc:docMk/>
            <pc:sldMk cId="1143503960" sldId="332"/>
            <ac:spMk id="46083" creationId="{6ACC68DE-8CF4-432B-B0F9-A6F80B875381}"/>
          </ac:spMkLst>
        </pc:spChg>
      </pc:sldChg>
      <pc:sldChg chg="modSp del mod">
        <pc:chgData name="Federico Cluni" userId="754e41aadaf4a8ea" providerId="LiveId" clId="{B251BC66-E8FF-4C1A-86BE-457879F93AAC}" dt="2021-09-09T11:32:11.343" v="38" actId="2696"/>
        <pc:sldMkLst>
          <pc:docMk/>
          <pc:sldMk cId="3640886085" sldId="333"/>
        </pc:sldMkLst>
        <pc:spChg chg="mod">
          <ac:chgData name="Federico Cluni" userId="754e41aadaf4a8ea" providerId="LiveId" clId="{B251BC66-E8FF-4C1A-86BE-457879F93AAC}" dt="2021-09-09T11:29:55.191" v="37" actId="20577"/>
          <ac:spMkLst>
            <pc:docMk/>
            <pc:sldMk cId="3640886085" sldId="333"/>
            <ac:spMk id="39939" creationId="{141BD149-0FFB-40B5-96FB-BC7F0D8CD8D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DDA4F3-1F2B-42AC-BCDB-6A2CA4DEF233}" type="datetimeFigureOut">
              <a:rPr lang="en-US" smtClean="0"/>
              <a:t>5/10/2022</a:t>
            </a:fld>
            <a:endParaRPr lang="en-US"/>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5E5495-4671-402A-88DE-122F694394F8}" type="slidenum">
              <a:rPr lang="en-US" smtClean="0"/>
              <a:t>‹N›</a:t>
            </a:fld>
            <a:endParaRPr lang="en-US"/>
          </a:p>
        </p:txBody>
      </p:sp>
    </p:spTree>
    <p:extLst>
      <p:ext uri="{BB962C8B-B14F-4D97-AF65-F5344CB8AC3E}">
        <p14:creationId xmlns:p14="http://schemas.microsoft.com/office/powerpoint/2010/main" val="2565483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a:extLst>
              <a:ext uri="{FF2B5EF4-FFF2-40B4-BE49-F238E27FC236}">
                <a16:creationId xmlns:a16="http://schemas.microsoft.com/office/drawing/2014/main" id="{FD62D735-3B8D-4F4F-ACC7-E786E907A71E}"/>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a16="http://schemas.microsoft.com/office/drawing/2014/main" id="{AA63801B-B797-41C3-AB45-28310D466BD4}"/>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CDBEF374-03DC-475B-9197-CC66EAA0FB5E}"/>
              </a:ext>
            </a:extLst>
          </p:cNvPr>
          <p:cNvSpPr>
            <a:spLocks noGrp="1" noChangeArrowheads="1"/>
          </p:cNvSpPr>
          <p:nvPr>
            <p:ph type="sldNum" sz="quarter" idx="12"/>
          </p:nvPr>
        </p:nvSpPr>
        <p:spPr>
          <a:ln/>
        </p:spPr>
        <p:txBody>
          <a:bodyPr/>
          <a:lstStyle>
            <a:lvl1pPr>
              <a:defRPr/>
            </a:lvl1pPr>
          </a:lstStyle>
          <a:p>
            <a:pPr>
              <a:defRPr/>
            </a:pPr>
            <a:fld id="{A356F19E-01EC-4C01-8F8D-BD07CA8637FF}" type="slidenum">
              <a:rPr lang="it-IT" altLang="it-IT"/>
              <a:pPr>
                <a:defRPr/>
              </a:pPr>
              <a:t>‹N›</a:t>
            </a:fld>
            <a:endParaRPr lang="it-IT" altLang="it-IT"/>
          </a:p>
        </p:txBody>
      </p:sp>
    </p:spTree>
    <p:extLst>
      <p:ext uri="{BB962C8B-B14F-4D97-AF65-F5344CB8AC3E}">
        <p14:creationId xmlns:p14="http://schemas.microsoft.com/office/powerpoint/2010/main" val="2018722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68A32135-47FE-4140-A8A8-4CDFAB3DCA0E}"/>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a16="http://schemas.microsoft.com/office/drawing/2014/main" id="{E08F25C8-77AE-4772-986F-E80DDED7BDD2}"/>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C5BDF148-5239-43A6-AF59-9EF3259EA41D}"/>
              </a:ext>
            </a:extLst>
          </p:cNvPr>
          <p:cNvSpPr>
            <a:spLocks noGrp="1" noChangeArrowheads="1"/>
          </p:cNvSpPr>
          <p:nvPr>
            <p:ph type="sldNum" sz="quarter" idx="12"/>
          </p:nvPr>
        </p:nvSpPr>
        <p:spPr>
          <a:ln/>
        </p:spPr>
        <p:txBody>
          <a:bodyPr/>
          <a:lstStyle>
            <a:lvl1pPr>
              <a:defRPr/>
            </a:lvl1pPr>
          </a:lstStyle>
          <a:p>
            <a:pPr>
              <a:defRPr/>
            </a:pPr>
            <a:fld id="{CB58D17F-8E59-4CBB-8513-1B7ABA69A376}" type="slidenum">
              <a:rPr lang="it-IT" altLang="it-IT"/>
              <a:pPr>
                <a:defRPr/>
              </a:pPr>
              <a:t>‹N›</a:t>
            </a:fld>
            <a:endParaRPr lang="it-IT" altLang="it-IT"/>
          </a:p>
        </p:txBody>
      </p:sp>
    </p:spTree>
    <p:extLst>
      <p:ext uri="{BB962C8B-B14F-4D97-AF65-F5344CB8AC3E}">
        <p14:creationId xmlns:p14="http://schemas.microsoft.com/office/powerpoint/2010/main" val="2911017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7583AB54-B684-4843-991A-52D5CF020CC0}"/>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a16="http://schemas.microsoft.com/office/drawing/2014/main" id="{758ED3CB-A1A7-4176-8959-3B53F8E77799}"/>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801677C9-01FC-4287-A0C9-24016EE64792}"/>
              </a:ext>
            </a:extLst>
          </p:cNvPr>
          <p:cNvSpPr>
            <a:spLocks noGrp="1" noChangeArrowheads="1"/>
          </p:cNvSpPr>
          <p:nvPr>
            <p:ph type="sldNum" sz="quarter" idx="12"/>
          </p:nvPr>
        </p:nvSpPr>
        <p:spPr>
          <a:ln/>
        </p:spPr>
        <p:txBody>
          <a:bodyPr/>
          <a:lstStyle>
            <a:lvl1pPr>
              <a:defRPr/>
            </a:lvl1pPr>
          </a:lstStyle>
          <a:p>
            <a:pPr>
              <a:defRPr/>
            </a:pPr>
            <a:fld id="{1653C72A-C17E-49DE-A9B9-8274F3C1EAC3}" type="slidenum">
              <a:rPr lang="it-IT" altLang="it-IT"/>
              <a:pPr>
                <a:defRPr/>
              </a:pPr>
              <a:t>‹N›</a:t>
            </a:fld>
            <a:endParaRPr lang="it-IT" altLang="it-IT"/>
          </a:p>
        </p:txBody>
      </p:sp>
    </p:spTree>
    <p:extLst>
      <p:ext uri="{BB962C8B-B14F-4D97-AF65-F5344CB8AC3E}">
        <p14:creationId xmlns:p14="http://schemas.microsoft.com/office/powerpoint/2010/main" val="2947354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2B660AF0-1309-4137-9DB1-567784BC681D}"/>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a16="http://schemas.microsoft.com/office/drawing/2014/main" id="{DBD82119-9A83-4B7F-A572-D2CCD3839872}"/>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61936A53-A23B-40A7-AA50-300E9820359E}"/>
              </a:ext>
            </a:extLst>
          </p:cNvPr>
          <p:cNvSpPr>
            <a:spLocks noGrp="1" noChangeArrowheads="1"/>
          </p:cNvSpPr>
          <p:nvPr>
            <p:ph type="sldNum" sz="quarter" idx="12"/>
          </p:nvPr>
        </p:nvSpPr>
        <p:spPr>
          <a:ln/>
        </p:spPr>
        <p:txBody>
          <a:bodyPr/>
          <a:lstStyle>
            <a:lvl1pPr>
              <a:defRPr/>
            </a:lvl1pPr>
          </a:lstStyle>
          <a:p>
            <a:pPr>
              <a:defRPr/>
            </a:pPr>
            <a:fld id="{AE5BE084-6E31-4ED3-8B23-5225A6249020}" type="slidenum">
              <a:rPr lang="it-IT" altLang="it-IT"/>
              <a:pPr>
                <a:defRPr/>
              </a:pPr>
              <a:t>‹N›</a:t>
            </a:fld>
            <a:endParaRPr lang="it-IT" altLang="it-IT"/>
          </a:p>
        </p:txBody>
      </p:sp>
    </p:spTree>
    <p:extLst>
      <p:ext uri="{BB962C8B-B14F-4D97-AF65-F5344CB8AC3E}">
        <p14:creationId xmlns:p14="http://schemas.microsoft.com/office/powerpoint/2010/main" val="3800375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a:extLst>
              <a:ext uri="{FF2B5EF4-FFF2-40B4-BE49-F238E27FC236}">
                <a16:creationId xmlns:a16="http://schemas.microsoft.com/office/drawing/2014/main" id="{220E641D-BAB8-4F10-A77E-FE4D51640936}"/>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a16="http://schemas.microsoft.com/office/drawing/2014/main" id="{D685047D-0F7D-4A85-87F6-DA5B5028B5C3}"/>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966E2E4D-FA7D-49FA-B9D7-EDB17F0F03B2}"/>
              </a:ext>
            </a:extLst>
          </p:cNvPr>
          <p:cNvSpPr>
            <a:spLocks noGrp="1" noChangeArrowheads="1"/>
          </p:cNvSpPr>
          <p:nvPr>
            <p:ph type="sldNum" sz="quarter" idx="12"/>
          </p:nvPr>
        </p:nvSpPr>
        <p:spPr>
          <a:ln/>
        </p:spPr>
        <p:txBody>
          <a:bodyPr/>
          <a:lstStyle>
            <a:lvl1pPr>
              <a:defRPr/>
            </a:lvl1pPr>
          </a:lstStyle>
          <a:p>
            <a:pPr>
              <a:defRPr/>
            </a:pPr>
            <a:fld id="{047246F3-0CC3-450E-830B-02E30A0715A4}" type="slidenum">
              <a:rPr lang="it-IT" altLang="it-IT"/>
              <a:pPr>
                <a:defRPr/>
              </a:pPr>
              <a:t>‹N›</a:t>
            </a:fld>
            <a:endParaRPr lang="it-IT" altLang="it-IT"/>
          </a:p>
        </p:txBody>
      </p:sp>
    </p:spTree>
    <p:extLst>
      <p:ext uri="{BB962C8B-B14F-4D97-AF65-F5344CB8AC3E}">
        <p14:creationId xmlns:p14="http://schemas.microsoft.com/office/powerpoint/2010/main" val="358395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91F0ABF3-C283-452B-8DBA-27F3A276F1A6}"/>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a:extLst>
              <a:ext uri="{FF2B5EF4-FFF2-40B4-BE49-F238E27FC236}">
                <a16:creationId xmlns:a16="http://schemas.microsoft.com/office/drawing/2014/main" id="{4684D533-741F-4358-8A0B-DD6D8642AB5E}"/>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a:extLst>
              <a:ext uri="{FF2B5EF4-FFF2-40B4-BE49-F238E27FC236}">
                <a16:creationId xmlns:a16="http://schemas.microsoft.com/office/drawing/2014/main" id="{8D5CB60D-E770-4343-96B8-FB7D4A02811D}"/>
              </a:ext>
            </a:extLst>
          </p:cNvPr>
          <p:cNvSpPr>
            <a:spLocks noGrp="1" noChangeArrowheads="1"/>
          </p:cNvSpPr>
          <p:nvPr>
            <p:ph type="sldNum" sz="quarter" idx="12"/>
          </p:nvPr>
        </p:nvSpPr>
        <p:spPr>
          <a:ln/>
        </p:spPr>
        <p:txBody>
          <a:bodyPr/>
          <a:lstStyle>
            <a:lvl1pPr>
              <a:defRPr/>
            </a:lvl1pPr>
          </a:lstStyle>
          <a:p>
            <a:pPr>
              <a:defRPr/>
            </a:pPr>
            <a:fld id="{2ADDB48B-C24D-4A8C-92D8-E55CD0EF04DE}" type="slidenum">
              <a:rPr lang="it-IT" altLang="it-IT"/>
              <a:pPr>
                <a:defRPr/>
              </a:pPr>
              <a:t>‹N›</a:t>
            </a:fld>
            <a:endParaRPr lang="it-IT" altLang="it-IT"/>
          </a:p>
        </p:txBody>
      </p:sp>
    </p:spTree>
    <p:extLst>
      <p:ext uri="{BB962C8B-B14F-4D97-AF65-F5344CB8AC3E}">
        <p14:creationId xmlns:p14="http://schemas.microsoft.com/office/powerpoint/2010/main" val="4201431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a16="http://schemas.microsoft.com/office/drawing/2014/main" id="{B38C4BF9-EC42-4AB5-A1F6-A419E9FDC366}"/>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5">
            <a:extLst>
              <a:ext uri="{FF2B5EF4-FFF2-40B4-BE49-F238E27FC236}">
                <a16:creationId xmlns:a16="http://schemas.microsoft.com/office/drawing/2014/main" id="{BA41AB7A-11C9-4566-8AD9-83F03E30E150}"/>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6">
            <a:extLst>
              <a:ext uri="{FF2B5EF4-FFF2-40B4-BE49-F238E27FC236}">
                <a16:creationId xmlns:a16="http://schemas.microsoft.com/office/drawing/2014/main" id="{0380319C-4F26-48C8-84E0-D037B7569ABD}"/>
              </a:ext>
            </a:extLst>
          </p:cNvPr>
          <p:cNvSpPr>
            <a:spLocks noGrp="1" noChangeArrowheads="1"/>
          </p:cNvSpPr>
          <p:nvPr>
            <p:ph type="sldNum" sz="quarter" idx="12"/>
          </p:nvPr>
        </p:nvSpPr>
        <p:spPr>
          <a:ln/>
        </p:spPr>
        <p:txBody>
          <a:bodyPr/>
          <a:lstStyle>
            <a:lvl1pPr>
              <a:defRPr/>
            </a:lvl1pPr>
          </a:lstStyle>
          <a:p>
            <a:pPr>
              <a:defRPr/>
            </a:pPr>
            <a:fld id="{B54323A4-79ED-441A-B6FF-BA177A29560B}" type="slidenum">
              <a:rPr lang="it-IT" altLang="it-IT"/>
              <a:pPr>
                <a:defRPr/>
              </a:pPr>
              <a:t>‹N›</a:t>
            </a:fld>
            <a:endParaRPr lang="it-IT" altLang="it-IT"/>
          </a:p>
        </p:txBody>
      </p:sp>
    </p:spTree>
    <p:extLst>
      <p:ext uri="{BB962C8B-B14F-4D97-AF65-F5344CB8AC3E}">
        <p14:creationId xmlns:p14="http://schemas.microsoft.com/office/powerpoint/2010/main" val="2379689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a:extLst>
              <a:ext uri="{FF2B5EF4-FFF2-40B4-BE49-F238E27FC236}">
                <a16:creationId xmlns:a16="http://schemas.microsoft.com/office/drawing/2014/main" id="{2FF87FD5-FC56-46C6-ABCF-0D1D93CAABA2}"/>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5">
            <a:extLst>
              <a:ext uri="{FF2B5EF4-FFF2-40B4-BE49-F238E27FC236}">
                <a16:creationId xmlns:a16="http://schemas.microsoft.com/office/drawing/2014/main" id="{79DD5251-2939-4153-B62D-883F4FFFF60F}"/>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6">
            <a:extLst>
              <a:ext uri="{FF2B5EF4-FFF2-40B4-BE49-F238E27FC236}">
                <a16:creationId xmlns:a16="http://schemas.microsoft.com/office/drawing/2014/main" id="{61A17E77-FE45-4BC9-A50F-D1356997DCBB}"/>
              </a:ext>
            </a:extLst>
          </p:cNvPr>
          <p:cNvSpPr>
            <a:spLocks noGrp="1" noChangeArrowheads="1"/>
          </p:cNvSpPr>
          <p:nvPr>
            <p:ph type="sldNum" sz="quarter" idx="12"/>
          </p:nvPr>
        </p:nvSpPr>
        <p:spPr>
          <a:ln/>
        </p:spPr>
        <p:txBody>
          <a:bodyPr/>
          <a:lstStyle>
            <a:lvl1pPr>
              <a:defRPr/>
            </a:lvl1pPr>
          </a:lstStyle>
          <a:p>
            <a:pPr>
              <a:defRPr/>
            </a:pPr>
            <a:fld id="{9EE2F9B5-1975-48B8-9209-83BF82C0AF5A}" type="slidenum">
              <a:rPr lang="it-IT" altLang="it-IT"/>
              <a:pPr>
                <a:defRPr/>
              </a:pPr>
              <a:t>‹N›</a:t>
            </a:fld>
            <a:endParaRPr lang="it-IT" altLang="it-IT"/>
          </a:p>
        </p:txBody>
      </p:sp>
    </p:spTree>
    <p:extLst>
      <p:ext uri="{BB962C8B-B14F-4D97-AF65-F5344CB8AC3E}">
        <p14:creationId xmlns:p14="http://schemas.microsoft.com/office/powerpoint/2010/main" val="2934209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6FA3106-BE48-487A-94C6-A8C7A2873432}"/>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5">
            <a:extLst>
              <a:ext uri="{FF2B5EF4-FFF2-40B4-BE49-F238E27FC236}">
                <a16:creationId xmlns:a16="http://schemas.microsoft.com/office/drawing/2014/main" id="{5DC3EA0E-B180-44BC-A85F-BEDC0F24377D}"/>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6">
            <a:extLst>
              <a:ext uri="{FF2B5EF4-FFF2-40B4-BE49-F238E27FC236}">
                <a16:creationId xmlns:a16="http://schemas.microsoft.com/office/drawing/2014/main" id="{3F33F376-01C0-4616-A698-4BA2BAB16709}"/>
              </a:ext>
            </a:extLst>
          </p:cNvPr>
          <p:cNvSpPr>
            <a:spLocks noGrp="1" noChangeArrowheads="1"/>
          </p:cNvSpPr>
          <p:nvPr>
            <p:ph type="sldNum" sz="quarter" idx="12"/>
          </p:nvPr>
        </p:nvSpPr>
        <p:spPr>
          <a:ln/>
        </p:spPr>
        <p:txBody>
          <a:bodyPr/>
          <a:lstStyle>
            <a:lvl1pPr>
              <a:defRPr/>
            </a:lvl1pPr>
          </a:lstStyle>
          <a:p>
            <a:pPr>
              <a:defRPr/>
            </a:pPr>
            <a:fld id="{73B904DD-609E-431E-8C83-7C65939C3730}" type="slidenum">
              <a:rPr lang="it-IT" altLang="it-IT"/>
              <a:pPr>
                <a:defRPr/>
              </a:pPr>
              <a:t>‹N›</a:t>
            </a:fld>
            <a:endParaRPr lang="it-IT" altLang="it-IT"/>
          </a:p>
        </p:txBody>
      </p:sp>
    </p:spTree>
    <p:extLst>
      <p:ext uri="{BB962C8B-B14F-4D97-AF65-F5344CB8AC3E}">
        <p14:creationId xmlns:p14="http://schemas.microsoft.com/office/powerpoint/2010/main" val="2703702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95FC3C1A-624F-41A0-A1F2-A58A933EF7B4}"/>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a:extLst>
              <a:ext uri="{FF2B5EF4-FFF2-40B4-BE49-F238E27FC236}">
                <a16:creationId xmlns:a16="http://schemas.microsoft.com/office/drawing/2014/main" id="{A2E81EBA-1B70-4573-84F4-D41D93C19B17}"/>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a:extLst>
              <a:ext uri="{FF2B5EF4-FFF2-40B4-BE49-F238E27FC236}">
                <a16:creationId xmlns:a16="http://schemas.microsoft.com/office/drawing/2014/main" id="{CB5AA609-484F-4D5E-A032-46CCBA3FFDA3}"/>
              </a:ext>
            </a:extLst>
          </p:cNvPr>
          <p:cNvSpPr>
            <a:spLocks noGrp="1" noChangeArrowheads="1"/>
          </p:cNvSpPr>
          <p:nvPr>
            <p:ph type="sldNum" sz="quarter" idx="12"/>
          </p:nvPr>
        </p:nvSpPr>
        <p:spPr>
          <a:ln/>
        </p:spPr>
        <p:txBody>
          <a:bodyPr/>
          <a:lstStyle>
            <a:lvl1pPr>
              <a:defRPr/>
            </a:lvl1pPr>
          </a:lstStyle>
          <a:p>
            <a:pPr>
              <a:defRPr/>
            </a:pPr>
            <a:fld id="{6E0D9F09-35C2-4C44-BA20-F0F620FB44AE}" type="slidenum">
              <a:rPr lang="it-IT" altLang="it-IT"/>
              <a:pPr>
                <a:defRPr/>
              </a:pPr>
              <a:t>‹N›</a:t>
            </a:fld>
            <a:endParaRPr lang="it-IT" altLang="it-IT"/>
          </a:p>
        </p:txBody>
      </p:sp>
    </p:spTree>
    <p:extLst>
      <p:ext uri="{BB962C8B-B14F-4D97-AF65-F5344CB8AC3E}">
        <p14:creationId xmlns:p14="http://schemas.microsoft.com/office/powerpoint/2010/main" val="3607953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CF8C27EF-A28B-4E68-9473-59DBBCA7173F}"/>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a:extLst>
              <a:ext uri="{FF2B5EF4-FFF2-40B4-BE49-F238E27FC236}">
                <a16:creationId xmlns:a16="http://schemas.microsoft.com/office/drawing/2014/main" id="{27C7F0A5-5A32-4398-9251-C9E60CEF9650}"/>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a:extLst>
              <a:ext uri="{FF2B5EF4-FFF2-40B4-BE49-F238E27FC236}">
                <a16:creationId xmlns:a16="http://schemas.microsoft.com/office/drawing/2014/main" id="{D33B1982-119A-4DE8-B411-E188A6F9AD26}"/>
              </a:ext>
            </a:extLst>
          </p:cNvPr>
          <p:cNvSpPr>
            <a:spLocks noGrp="1" noChangeArrowheads="1"/>
          </p:cNvSpPr>
          <p:nvPr>
            <p:ph type="sldNum" sz="quarter" idx="12"/>
          </p:nvPr>
        </p:nvSpPr>
        <p:spPr>
          <a:ln/>
        </p:spPr>
        <p:txBody>
          <a:bodyPr/>
          <a:lstStyle>
            <a:lvl1pPr>
              <a:defRPr/>
            </a:lvl1pPr>
          </a:lstStyle>
          <a:p>
            <a:pPr>
              <a:defRPr/>
            </a:pPr>
            <a:fld id="{B2DDA6EB-21F6-4D0D-B09F-BF7E8F89DB7F}" type="slidenum">
              <a:rPr lang="it-IT" altLang="it-IT"/>
              <a:pPr>
                <a:defRPr/>
              </a:pPr>
              <a:t>‹N›</a:t>
            </a:fld>
            <a:endParaRPr lang="it-IT" altLang="it-IT"/>
          </a:p>
        </p:txBody>
      </p:sp>
    </p:spTree>
    <p:extLst>
      <p:ext uri="{BB962C8B-B14F-4D97-AF65-F5344CB8AC3E}">
        <p14:creationId xmlns:p14="http://schemas.microsoft.com/office/powerpoint/2010/main" val="1916175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DFA9A6C-0490-449A-9260-B3012BA8C58C}"/>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Rectangle 3">
            <a:extLst>
              <a:ext uri="{FF2B5EF4-FFF2-40B4-BE49-F238E27FC236}">
                <a16:creationId xmlns:a16="http://schemas.microsoft.com/office/drawing/2014/main" id="{36E0E4F2-AD12-4F0A-B89A-F235C928D43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a:extLst>
              <a:ext uri="{FF2B5EF4-FFF2-40B4-BE49-F238E27FC236}">
                <a16:creationId xmlns:a16="http://schemas.microsoft.com/office/drawing/2014/main" id="{C78596FE-9848-4531-81FA-5248BCA4B741}"/>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cs typeface="Arial" charset="0"/>
              </a:defRPr>
            </a:lvl1pPr>
          </a:lstStyle>
          <a:p>
            <a:pPr>
              <a:defRPr/>
            </a:pPr>
            <a:endParaRPr lang="it-IT" altLang="it-IT"/>
          </a:p>
        </p:txBody>
      </p:sp>
      <p:sp>
        <p:nvSpPr>
          <p:cNvPr id="1029" name="Rectangle 5">
            <a:extLst>
              <a:ext uri="{FF2B5EF4-FFF2-40B4-BE49-F238E27FC236}">
                <a16:creationId xmlns:a16="http://schemas.microsoft.com/office/drawing/2014/main" id="{30A0F014-9AD1-400C-8DD7-1016A22C6F4D}"/>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it-IT" altLang="it-IT"/>
          </a:p>
        </p:txBody>
      </p:sp>
      <p:sp>
        <p:nvSpPr>
          <p:cNvPr id="1030" name="Rectangle 6">
            <a:extLst>
              <a:ext uri="{FF2B5EF4-FFF2-40B4-BE49-F238E27FC236}">
                <a16:creationId xmlns:a16="http://schemas.microsoft.com/office/drawing/2014/main" id="{602D3DF1-96E6-48C0-A16E-BD41C69E661E}"/>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D22E2873-795C-47C5-B6F1-E95A0C1D691C}"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docs.python.org/3/howto/unicode.html"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anaconda.com/what-is-anaconda/" TargetMode="External"/><Relationship Id="rId2" Type="http://schemas.openxmlformats.org/officeDocument/2006/relationships/hyperlink" Target="http://www.python.org/"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activestate.com/activepython"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www.python.org/doc/"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a:extLst>
              <a:ext uri="{FF2B5EF4-FFF2-40B4-BE49-F238E27FC236}">
                <a16:creationId xmlns:a16="http://schemas.microsoft.com/office/drawing/2014/main" id="{5E20FB2C-AA7B-4022-B8FA-2ED2910057C9}"/>
              </a:ext>
            </a:extLst>
          </p:cNvPr>
          <p:cNvSpPr txBox="1">
            <a:spLocks noChangeArrowheads="1"/>
          </p:cNvSpPr>
          <p:nvPr/>
        </p:nvSpPr>
        <p:spPr bwMode="auto">
          <a:xfrm>
            <a:off x="250825" y="2241550"/>
            <a:ext cx="864235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2800" b="1" dirty="0">
                <a:ln w="9525">
                  <a:solidFill>
                    <a:schemeClr val="bg1"/>
                  </a:solidFill>
                  <a:prstDash val="solid"/>
                </a:ln>
                <a:effectLst>
                  <a:outerShdw blurRad="12700" dist="38100" dir="2700000" algn="tl" rotWithShape="0">
                    <a:schemeClr val="bg1">
                      <a:lumMod val="50000"/>
                    </a:schemeClr>
                  </a:outerShdw>
                </a:effectLst>
              </a:rPr>
              <a:t>PYTHON FOR NUMERICAL COMPUTING AND DEVELOPMENT OF SCIENTIFIC APPLICATION</a:t>
            </a:r>
          </a:p>
          <a:p>
            <a:pPr algn="ctr" eaLnBrk="1" hangingPunct="1">
              <a:spcBef>
                <a:spcPct val="0"/>
              </a:spcBef>
              <a:buFontTx/>
              <a:buNone/>
            </a:pPr>
            <a:endParaRPr lang="it-IT" altLang="it-IT" sz="2400" b="1" dirty="0">
              <a:solidFill>
                <a:srgbClr val="0000FF"/>
              </a:solidFill>
            </a:endParaRPr>
          </a:p>
        </p:txBody>
      </p:sp>
      <p:sp>
        <p:nvSpPr>
          <p:cNvPr id="2051" name="Text Box 5">
            <a:extLst>
              <a:ext uri="{FF2B5EF4-FFF2-40B4-BE49-F238E27FC236}">
                <a16:creationId xmlns:a16="http://schemas.microsoft.com/office/drawing/2014/main" id="{8492BE0A-49EE-4BB4-BD8D-BD2FD278BEBF}"/>
              </a:ext>
            </a:extLst>
          </p:cNvPr>
          <p:cNvSpPr txBox="1">
            <a:spLocks noChangeArrowheads="1"/>
          </p:cNvSpPr>
          <p:nvPr/>
        </p:nvSpPr>
        <p:spPr bwMode="auto">
          <a:xfrm>
            <a:off x="3159125" y="4300538"/>
            <a:ext cx="23780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b="1" i="1"/>
              <a:t>Prof. Federico Cluni</a:t>
            </a:r>
          </a:p>
        </p:txBody>
      </p:sp>
      <p:sp>
        <p:nvSpPr>
          <p:cNvPr id="2052" name="Text Box 6">
            <a:extLst>
              <a:ext uri="{FF2B5EF4-FFF2-40B4-BE49-F238E27FC236}">
                <a16:creationId xmlns:a16="http://schemas.microsoft.com/office/drawing/2014/main" id="{DF09738C-41A2-4080-AD54-62D7FB00F540}"/>
              </a:ext>
            </a:extLst>
          </p:cNvPr>
          <p:cNvSpPr txBox="1">
            <a:spLocks noChangeArrowheads="1"/>
          </p:cNvSpPr>
          <p:nvPr/>
        </p:nvSpPr>
        <p:spPr bwMode="auto">
          <a:xfrm>
            <a:off x="1454150" y="196594"/>
            <a:ext cx="449674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b="1" dirty="0">
                <a:latin typeface="Work Sans" pitchFamily="2" charset="0"/>
              </a:rPr>
              <a:t>UNIVERSITÀ DEGLI STUDI DI PERUGIA</a:t>
            </a:r>
          </a:p>
          <a:p>
            <a:pPr eaLnBrk="1" hangingPunct="1">
              <a:spcBef>
                <a:spcPct val="0"/>
              </a:spcBef>
              <a:buFontTx/>
              <a:buNone/>
            </a:pPr>
            <a:endParaRPr lang="it-IT" altLang="it-IT" sz="1800" b="1" i="1" dirty="0">
              <a:latin typeface="Work Sans" pitchFamily="2" charset="0"/>
            </a:endParaRPr>
          </a:p>
          <a:p>
            <a:pPr eaLnBrk="1" hangingPunct="1">
              <a:spcBef>
                <a:spcPct val="0"/>
              </a:spcBef>
              <a:buFontTx/>
              <a:buNone/>
            </a:pPr>
            <a:r>
              <a:rPr lang="en-US" altLang="it-IT" sz="1800" b="1" i="1" dirty="0">
                <a:latin typeface="Work Sans" pitchFamily="2" charset="0"/>
              </a:rPr>
              <a:t>International Doctoral Program in </a:t>
            </a:r>
          </a:p>
          <a:p>
            <a:pPr eaLnBrk="1" hangingPunct="1">
              <a:spcBef>
                <a:spcPct val="0"/>
              </a:spcBef>
              <a:buFontTx/>
              <a:buNone/>
            </a:pPr>
            <a:r>
              <a:rPr lang="en-US" altLang="it-IT" sz="1800" b="1" i="1" dirty="0">
                <a:latin typeface="Work Sans" pitchFamily="2" charset="0"/>
              </a:rPr>
              <a:t>Civil and Environmental Engineering </a:t>
            </a:r>
            <a:endParaRPr lang="it-IT" altLang="it-IT" sz="1800" b="1" i="1" dirty="0">
              <a:latin typeface="Work Sans" pitchFamily="2" charset="0"/>
            </a:endParaRPr>
          </a:p>
        </p:txBody>
      </p:sp>
      <p:sp>
        <p:nvSpPr>
          <p:cNvPr id="2054" name="Text Box 8">
            <a:extLst>
              <a:ext uri="{FF2B5EF4-FFF2-40B4-BE49-F238E27FC236}">
                <a16:creationId xmlns:a16="http://schemas.microsoft.com/office/drawing/2014/main" id="{10C4B9D1-AF21-45ED-B9CB-5E26D6FA8653}"/>
              </a:ext>
            </a:extLst>
          </p:cNvPr>
          <p:cNvSpPr txBox="1">
            <a:spLocks noChangeArrowheads="1"/>
          </p:cNvSpPr>
          <p:nvPr/>
        </p:nvSpPr>
        <p:spPr bwMode="auto">
          <a:xfrm>
            <a:off x="3789222" y="5969000"/>
            <a:ext cx="156555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1800" b="1" dirty="0">
                <a:solidFill>
                  <a:schemeClr val="hlink"/>
                </a:solidFill>
              </a:rPr>
              <a:t>A. Y. 2021/22</a:t>
            </a:r>
          </a:p>
        </p:txBody>
      </p:sp>
      <p:sp>
        <p:nvSpPr>
          <p:cNvPr id="2055" name="CasellaDiTesto 6">
            <a:extLst>
              <a:ext uri="{FF2B5EF4-FFF2-40B4-BE49-F238E27FC236}">
                <a16:creationId xmlns:a16="http://schemas.microsoft.com/office/drawing/2014/main" id="{4CD9053A-D1BE-4AA5-A65E-5DD053F0E150}"/>
              </a:ext>
            </a:extLst>
          </p:cNvPr>
          <p:cNvSpPr txBox="1">
            <a:spLocks noChangeArrowheads="1"/>
          </p:cNvSpPr>
          <p:nvPr/>
        </p:nvSpPr>
        <p:spPr bwMode="auto">
          <a:xfrm>
            <a:off x="5774868" y="6477648"/>
            <a:ext cx="29075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1800" b="1" i="1" dirty="0">
                <a:solidFill>
                  <a:srgbClr val="FF9900"/>
                </a:solidFill>
              </a:rPr>
              <a:t>Lesson #1 – </a:t>
            </a:r>
            <a:r>
              <a:rPr lang="it-IT" altLang="it-IT" sz="1800" b="1" i="1" dirty="0" err="1">
                <a:solidFill>
                  <a:srgbClr val="FF9900"/>
                </a:solidFill>
              </a:rPr>
              <a:t>May</a:t>
            </a:r>
            <a:r>
              <a:rPr lang="it-IT" altLang="it-IT" sz="1800" b="1" i="1" dirty="0">
                <a:solidFill>
                  <a:srgbClr val="FF9900"/>
                </a:solidFill>
              </a:rPr>
              <a:t> 5, 2022</a:t>
            </a:r>
          </a:p>
        </p:txBody>
      </p:sp>
      <p:pic>
        <p:nvPicPr>
          <p:cNvPr id="3" name="Immagine 2">
            <a:extLst>
              <a:ext uri="{FF2B5EF4-FFF2-40B4-BE49-F238E27FC236}">
                <a16:creationId xmlns:a16="http://schemas.microsoft.com/office/drawing/2014/main" id="{77C0527B-D9BC-F028-05AE-A98EB3F1B4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18" y="173937"/>
            <a:ext cx="1259632" cy="12427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56BEBCB5-4CAB-441C-A0D3-FD22F7631CDE}"/>
              </a:ext>
            </a:extLst>
          </p:cNvPr>
          <p:cNvSpPr txBox="1">
            <a:spLocks noChangeArrowheads="1"/>
          </p:cNvSpPr>
          <p:nvPr/>
        </p:nvSpPr>
        <p:spPr bwMode="auto">
          <a:xfrm>
            <a:off x="0" y="0"/>
            <a:ext cx="198635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b="1" dirty="0">
                <a:solidFill>
                  <a:srgbClr val="FF9900"/>
                </a:solidFill>
              </a:rPr>
              <a:t>Data </a:t>
            </a:r>
            <a:r>
              <a:rPr lang="it-IT" altLang="it-IT" sz="1800" b="1" dirty="0" err="1">
                <a:solidFill>
                  <a:srgbClr val="FF9900"/>
                </a:solidFill>
              </a:rPr>
              <a:t>types</a:t>
            </a:r>
            <a:endParaRPr lang="it-IT" altLang="it-IT" sz="1800" b="1" dirty="0">
              <a:solidFill>
                <a:srgbClr val="FF9900"/>
              </a:solidFill>
            </a:endParaRPr>
          </a:p>
        </p:txBody>
      </p:sp>
      <p:sp>
        <p:nvSpPr>
          <p:cNvPr id="16387" name="Text Box 3">
            <a:extLst>
              <a:ext uri="{FF2B5EF4-FFF2-40B4-BE49-F238E27FC236}">
                <a16:creationId xmlns:a16="http://schemas.microsoft.com/office/drawing/2014/main" id="{5BBE23F3-BDC5-400E-A3FC-ABF0FFCAE73D}"/>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None/>
            </a:pPr>
            <a:r>
              <a:rPr lang="en-US" altLang="it-IT" sz="1800" dirty="0"/>
              <a:t>Python is dynamically typed, meaning that it is not necessary to define the type of a variable before assignment.</a:t>
            </a:r>
            <a:endParaRPr lang="en-US" altLang="it-IT" sz="1800" dirty="0">
              <a:latin typeface="Courier New" panose="02070309020205020404" pitchFamily="49" charset="0"/>
            </a:endParaRPr>
          </a:p>
          <a:p>
            <a:pPr algn="just" eaLnBrk="1" hangingPunct="1">
              <a:spcBef>
                <a:spcPct val="0"/>
              </a:spcBef>
              <a:buFontTx/>
              <a:buNone/>
            </a:pPr>
            <a:endParaRPr lang="en-US" altLang="it-IT" sz="1800" b="1" dirty="0">
              <a:solidFill>
                <a:schemeClr val="hlink"/>
              </a:solidFill>
            </a:endParaRPr>
          </a:p>
          <a:p>
            <a:pPr algn="just" eaLnBrk="1" hangingPunct="1">
              <a:spcBef>
                <a:spcPct val="0"/>
              </a:spcBef>
              <a:buFontTx/>
              <a:buNone/>
            </a:pPr>
            <a:r>
              <a:rPr lang="en-US" altLang="it-IT" sz="1800" b="1" dirty="0">
                <a:solidFill>
                  <a:schemeClr val="hlink"/>
                </a:solidFill>
              </a:rPr>
              <a:t>Integer number &lt; type ‘int’ &gt;</a:t>
            </a:r>
          </a:p>
          <a:p>
            <a:pPr algn="just" eaLnBrk="1" hangingPunct="1">
              <a:spcBef>
                <a:spcPct val="0"/>
              </a:spcBef>
              <a:buFontTx/>
              <a:buNone/>
            </a:pPr>
            <a:endParaRPr lang="en-US" altLang="it-IT" sz="1800" b="1" dirty="0">
              <a:solidFill>
                <a:schemeClr val="hlink"/>
              </a:solidFill>
            </a:endParaRPr>
          </a:p>
          <a:p>
            <a:pPr algn="just" eaLnBrk="1" hangingPunct="1">
              <a:spcBef>
                <a:spcPct val="0"/>
              </a:spcBef>
              <a:buFontTx/>
              <a:buNone/>
            </a:pPr>
            <a:r>
              <a:rPr lang="en-US" altLang="it-IT" sz="1800" dirty="0"/>
              <a:t>Sequences of digits </a:t>
            </a:r>
            <a:r>
              <a:rPr lang="en-US" altLang="it-IT" sz="1800" u="sng" dirty="0"/>
              <a:t>without</a:t>
            </a:r>
            <a:r>
              <a:rPr lang="en-US" altLang="it-IT" sz="1800" dirty="0"/>
              <a:t> decimal part</a:t>
            </a:r>
          </a:p>
          <a:p>
            <a:pPr algn="just" eaLnBrk="1" hangingPunct="1">
              <a:spcBef>
                <a:spcPct val="0"/>
              </a:spcBef>
              <a:buFontTx/>
              <a:buNone/>
            </a:pPr>
            <a:r>
              <a:rPr lang="en-US" altLang="it-IT" sz="1800" i="1" dirty="0" err="1">
                <a:latin typeface="Courier New" panose="02070309020205020404" pitchFamily="49" charset="0"/>
              </a:rPr>
              <a:t>i</a:t>
            </a:r>
            <a:r>
              <a:rPr lang="en-US" altLang="it-IT" sz="1800" dirty="0">
                <a:latin typeface="Courier New" panose="02070309020205020404" pitchFamily="49" charset="0"/>
              </a:rPr>
              <a:t> = 123</a:t>
            </a:r>
          </a:p>
          <a:p>
            <a:pPr algn="just" eaLnBrk="1" hangingPunct="1">
              <a:spcBef>
                <a:spcPct val="0"/>
              </a:spcBef>
              <a:buFontTx/>
              <a:buNone/>
            </a:pPr>
            <a:endParaRPr lang="en-US" altLang="it-IT" sz="1800" dirty="0">
              <a:latin typeface="Courier New" panose="02070309020205020404" pitchFamily="49" charset="0"/>
            </a:endParaRPr>
          </a:p>
          <a:p>
            <a:pPr algn="just" eaLnBrk="1" hangingPunct="1">
              <a:spcBef>
                <a:spcPct val="0"/>
              </a:spcBef>
              <a:buFontTx/>
              <a:buNone/>
            </a:pPr>
            <a:r>
              <a:rPr lang="en-US" altLang="it-IT" sz="1800" b="1" dirty="0">
                <a:solidFill>
                  <a:schemeClr val="hlink"/>
                </a:solidFill>
              </a:rPr>
              <a:t>Floating point number &lt; type ‘float’ &gt;</a:t>
            </a:r>
          </a:p>
          <a:p>
            <a:pPr algn="just" eaLnBrk="1" hangingPunct="1">
              <a:spcBef>
                <a:spcPct val="0"/>
              </a:spcBef>
              <a:buFontTx/>
              <a:buNone/>
            </a:pPr>
            <a:endParaRPr lang="en-US" altLang="it-IT" sz="1800" b="1" dirty="0">
              <a:solidFill>
                <a:schemeClr val="hlink"/>
              </a:solidFill>
            </a:endParaRPr>
          </a:p>
          <a:p>
            <a:pPr algn="just" eaLnBrk="1" hangingPunct="1">
              <a:spcBef>
                <a:spcPct val="0"/>
              </a:spcBef>
              <a:buFontTx/>
              <a:buNone/>
            </a:pPr>
            <a:r>
              <a:rPr lang="en-US" altLang="it-IT" sz="1800" dirty="0"/>
              <a:t>Sequences of digits </a:t>
            </a:r>
            <a:r>
              <a:rPr lang="en-US" altLang="it-IT" sz="1800" u="sng" dirty="0"/>
              <a:t>with</a:t>
            </a:r>
            <a:r>
              <a:rPr lang="en-US" altLang="it-IT" sz="1800" dirty="0"/>
              <a:t> decimal part</a:t>
            </a:r>
          </a:p>
          <a:p>
            <a:pPr algn="just" eaLnBrk="1" hangingPunct="1">
              <a:spcBef>
                <a:spcPct val="0"/>
              </a:spcBef>
              <a:buFontTx/>
              <a:buNone/>
            </a:pPr>
            <a:r>
              <a:rPr lang="en-US" altLang="it-IT" sz="1800" i="1" dirty="0">
                <a:latin typeface="Courier New" panose="02070309020205020404" pitchFamily="49" charset="0"/>
              </a:rPr>
              <a:t>f</a:t>
            </a:r>
            <a:r>
              <a:rPr lang="en-US" altLang="it-IT" sz="1800" dirty="0">
                <a:latin typeface="Courier New" panose="02070309020205020404" pitchFamily="49" charset="0"/>
              </a:rPr>
              <a:t> = 6.75</a:t>
            </a:r>
          </a:p>
          <a:p>
            <a:pPr algn="just" eaLnBrk="1" hangingPunct="1">
              <a:spcBef>
                <a:spcPct val="0"/>
              </a:spcBef>
              <a:buFontTx/>
              <a:buNone/>
            </a:pPr>
            <a:r>
              <a:rPr lang="en-US" altLang="it-IT" sz="1800" i="1" dirty="0">
                <a:latin typeface="Courier New" panose="02070309020205020404" pitchFamily="49" charset="0"/>
              </a:rPr>
              <a:t>f</a:t>
            </a:r>
            <a:r>
              <a:rPr lang="en-US" altLang="it-IT" sz="1800" dirty="0">
                <a:latin typeface="Courier New" panose="02070309020205020404" pitchFamily="49" charset="0"/>
              </a:rPr>
              <a:t> = 123.</a:t>
            </a:r>
          </a:p>
          <a:p>
            <a:pPr algn="just" eaLnBrk="1" hangingPunct="1">
              <a:spcBef>
                <a:spcPct val="0"/>
              </a:spcBef>
              <a:buFontTx/>
              <a:buNone/>
            </a:pPr>
            <a:endParaRPr lang="en-US" altLang="it-IT" sz="1800" dirty="0">
              <a:latin typeface="Courier New" panose="02070309020205020404" pitchFamily="49" charset="0"/>
            </a:endParaRPr>
          </a:p>
          <a:p>
            <a:pPr algn="just" eaLnBrk="1" hangingPunct="1">
              <a:spcBef>
                <a:spcPct val="0"/>
              </a:spcBef>
              <a:buFontTx/>
              <a:buNone/>
            </a:pPr>
            <a:r>
              <a:rPr lang="en-US" altLang="it-IT" sz="1800" b="1" dirty="0">
                <a:solidFill>
                  <a:schemeClr val="hlink"/>
                </a:solidFill>
              </a:rPr>
              <a:t>Complex number &lt; type ‘complex’ &gt;</a:t>
            </a:r>
          </a:p>
          <a:p>
            <a:pPr algn="just" eaLnBrk="1" hangingPunct="1">
              <a:spcBef>
                <a:spcPct val="0"/>
              </a:spcBef>
              <a:buFontTx/>
              <a:buNone/>
            </a:pPr>
            <a:endParaRPr lang="en-US" altLang="it-IT" sz="1800" b="1" dirty="0">
              <a:solidFill>
                <a:schemeClr val="hlink"/>
              </a:solidFill>
            </a:endParaRPr>
          </a:p>
          <a:p>
            <a:pPr algn="just" eaLnBrk="1" hangingPunct="1">
              <a:spcBef>
                <a:spcPct val="0"/>
              </a:spcBef>
              <a:buFontTx/>
              <a:buNone/>
            </a:pPr>
            <a:r>
              <a:rPr lang="en-US" altLang="it-IT" sz="1800" dirty="0"/>
              <a:t>Imaginary part denoted with «j» or «J».</a:t>
            </a:r>
          </a:p>
          <a:p>
            <a:pPr algn="just" eaLnBrk="1" hangingPunct="1">
              <a:spcBef>
                <a:spcPct val="0"/>
              </a:spcBef>
              <a:buFontTx/>
              <a:buNone/>
            </a:pPr>
            <a:r>
              <a:rPr lang="en-US" altLang="it-IT" sz="1800" i="1" dirty="0">
                <a:latin typeface="Courier New" panose="02070309020205020404" pitchFamily="49" charset="0"/>
              </a:rPr>
              <a:t>c</a:t>
            </a:r>
            <a:r>
              <a:rPr lang="en-US" altLang="it-IT" sz="1800" dirty="0">
                <a:latin typeface="Courier New" panose="02070309020205020404" pitchFamily="49" charset="0"/>
              </a:rPr>
              <a:t> = 2 + 1j</a:t>
            </a:r>
          </a:p>
          <a:p>
            <a:pPr algn="just" eaLnBrk="1" hangingPunct="1">
              <a:spcBef>
                <a:spcPct val="0"/>
              </a:spcBef>
              <a:buFontTx/>
              <a:buNone/>
            </a:pPr>
            <a:endParaRPr lang="en-US" altLang="it-IT" sz="1800" dirty="0">
              <a:latin typeface="Courier New" panose="02070309020205020404" pitchFamily="49" charset="0"/>
            </a:endParaRPr>
          </a:p>
          <a:p>
            <a:pPr algn="just" eaLnBrk="1" hangingPunct="1">
              <a:spcBef>
                <a:spcPct val="0"/>
              </a:spcBef>
              <a:buFontTx/>
              <a:buNone/>
            </a:pPr>
            <a:r>
              <a:rPr lang="en-US" altLang="it-IT" sz="1800" dirty="0"/>
              <a:t>To extract real and imaginary parts:</a:t>
            </a:r>
          </a:p>
          <a:p>
            <a:pPr algn="just" eaLnBrk="1" hangingPunct="1">
              <a:spcBef>
                <a:spcPct val="0"/>
              </a:spcBef>
              <a:buFontTx/>
              <a:buNone/>
            </a:pPr>
            <a:r>
              <a:rPr lang="en-US" altLang="it-IT" sz="1800" i="1" dirty="0" err="1">
                <a:latin typeface="Courier New" panose="02070309020205020404" pitchFamily="49" charset="0"/>
              </a:rPr>
              <a:t>realpart</a:t>
            </a:r>
            <a:r>
              <a:rPr lang="en-US" altLang="it-IT" sz="1800" dirty="0">
                <a:latin typeface="Courier New" panose="02070309020205020404" pitchFamily="49" charset="0"/>
              </a:rPr>
              <a:t> = </a:t>
            </a:r>
            <a:r>
              <a:rPr lang="en-US" altLang="it-IT" sz="1800" i="1" dirty="0" err="1">
                <a:latin typeface="Courier New" panose="02070309020205020404" pitchFamily="49" charset="0"/>
              </a:rPr>
              <a:t>number</a:t>
            </a:r>
            <a:r>
              <a:rPr lang="en-US" altLang="it-IT" sz="1800" dirty="0" err="1">
                <a:latin typeface="Courier New" panose="02070309020205020404" pitchFamily="49" charset="0"/>
              </a:rPr>
              <a:t>.real</a:t>
            </a:r>
            <a:endParaRPr lang="en-US" altLang="it-IT" sz="1800" dirty="0">
              <a:latin typeface="Courier New" panose="02070309020205020404" pitchFamily="49" charset="0"/>
            </a:endParaRPr>
          </a:p>
          <a:p>
            <a:pPr algn="just" eaLnBrk="1" hangingPunct="1">
              <a:spcBef>
                <a:spcPct val="0"/>
              </a:spcBef>
              <a:buFontTx/>
              <a:buNone/>
            </a:pPr>
            <a:r>
              <a:rPr lang="en-US" altLang="it-IT" sz="1800" i="1" dirty="0" err="1">
                <a:latin typeface="Courier New" panose="02070309020205020404" pitchFamily="49" charset="0"/>
              </a:rPr>
              <a:t>imagpart</a:t>
            </a:r>
            <a:r>
              <a:rPr lang="en-US" altLang="it-IT" sz="1800" dirty="0">
                <a:latin typeface="Courier New" panose="02070309020205020404" pitchFamily="49" charset="0"/>
              </a:rPr>
              <a:t> = </a:t>
            </a:r>
            <a:r>
              <a:rPr lang="en-US" altLang="it-IT" sz="1800" i="1" dirty="0" err="1">
                <a:latin typeface="Courier New" panose="02070309020205020404" pitchFamily="49" charset="0"/>
              </a:rPr>
              <a:t>number</a:t>
            </a:r>
            <a:r>
              <a:rPr lang="en-US" altLang="it-IT" sz="1800" dirty="0" err="1">
                <a:latin typeface="Courier New" panose="02070309020205020404" pitchFamily="49" charset="0"/>
              </a:rPr>
              <a:t>.imag</a:t>
            </a:r>
            <a:endParaRPr lang="en-US" altLang="it-IT" sz="1800" dirty="0">
              <a:latin typeface="Courier New" panose="02070309020205020404" pitchFamily="49" charset="0"/>
            </a:endParaRPr>
          </a:p>
          <a:p>
            <a:pPr algn="just" eaLnBrk="1" hangingPunct="1">
              <a:spcBef>
                <a:spcPct val="0"/>
              </a:spcBef>
              <a:buFontTx/>
              <a:buNone/>
            </a:pPr>
            <a:endParaRPr lang="en-US" altLang="it-IT" sz="1800" dirty="0">
              <a:latin typeface="Courier New" panose="02070309020205020404" pitchFamily="49" charset="0"/>
            </a:endParaRPr>
          </a:p>
        </p:txBody>
      </p:sp>
      <p:sp>
        <p:nvSpPr>
          <p:cNvPr id="16389" name="Text Box 6">
            <a:extLst>
              <a:ext uri="{FF2B5EF4-FFF2-40B4-BE49-F238E27FC236}">
                <a16:creationId xmlns:a16="http://schemas.microsoft.com/office/drawing/2014/main" id="{64678E45-6A36-4214-A89D-5C47F6DDB841}"/>
              </a:ext>
            </a:extLst>
          </p:cNvPr>
          <p:cNvSpPr txBox="1">
            <a:spLocks noChangeArrowheads="1"/>
          </p:cNvSpPr>
          <p:nvPr/>
        </p:nvSpPr>
        <p:spPr bwMode="auto">
          <a:xfrm>
            <a:off x="5805033" y="5345369"/>
            <a:ext cx="3189288" cy="923330"/>
          </a:xfrm>
          <a:prstGeom prst="rect">
            <a:avLst/>
          </a:prstGeom>
          <a:solidFill>
            <a:schemeClr val="accent1"/>
          </a:solidFill>
          <a:ln>
            <a:noFill/>
          </a:ln>
          <a:effec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dirty="0"/>
              <a:t>N.B a dot «</a:t>
            </a:r>
            <a:r>
              <a:rPr lang="it-IT" altLang="it-IT" sz="1800" b="1" dirty="0"/>
              <a:t>.</a:t>
            </a:r>
            <a:r>
              <a:rPr lang="it-IT" altLang="it-IT" sz="1800" dirty="0"/>
              <a:t>» </a:t>
            </a:r>
            <a:r>
              <a:rPr lang="it-IT" altLang="it-IT" sz="1800" dirty="0" err="1"/>
              <a:t>denotes</a:t>
            </a:r>
            <a:r>
              <a:rPr lang="it-IT" altLang="it-IT" sz="1800" dirty="0"/>
              <a:t> an </a:t>
            </a:r>
            <a:r>
              <a:rPr lang="it-IT" altLang="it-IT" sz="1800" dirty="0" err="1"/>
              <a:t>attribute</a:t>
            </a:r>
            <a:r>
              <a:rPr lang="it-IT" altLang="it-IT" sz="1800" dirty="0"/>
              <a:t> or a </a:t>
            </a:r>
            <a:r>
              <a:rPr lang="it-IT" altLang="it-IT" sz="1800" dirty="0" err="1"/>
              <a:t>method</a:t>
            </a:r>
            <a:r>
              <a:rPr lang="it-IT" altLang="it-IT" sz="1800" dirty="0"/>
              <a:t> of an </a:t>
            </a:r>
            <a:r>
              <a:rPr lang="it-IT" altLang="it-IT" sz="1800" dirty="0" err="1"/>
              <a:t>object</a:t>
            </a:r>
            <a:r>
              <a:rPr lang="it-IT" altLang="it-IT" sz="1800" dirty="0"/>
              <a:t>!</a:t>
            </a:r>
          </a:p>
        </p:txBody>
      </p:sp>
      <p:sp>
        <p:nvSpPr>
          <p:cNvPr id="16391" name="Text Box 6">
            <a:extLst>
              <a:ext uri="{FF2B5EF4-FFF2-40B4-BE49-F238E27FC236}">
                <a16:creationId xmlns:a16="http://schemas.microsoft.com/office/drawing/2014/main" id="{B241D821-531C-41EB-B44D-EDAC9DC14BA6}"/>
              </a:ext>
            </a:extLst>
          </p:cNvPr>
          <p:cNvSpPr txBox="1">
            <a:spLocks noChangeArrowheads="1"/>
          </p:cNvSpPr>
          <p:nvPr/>
        </p:nvSpPr>
        <p:spPr bwMode="auto">
          <a:xfrm>
            <a:off x="5818833" y="2660471"/>
            <a:ext cx="2384425" cy="1200329"/>
          </a:xfrm>
          <a:prstGeom prst="rect">
            <a:avLst/>
          </a:prstGeom>
          <a:solidFill>
            <a:schemeClr val="accent1">
              <a:lumMod val="90000"/>
            </a:schemeClr>
          </a:solidFill>
          <a:ln>
            <a:noFill/>
          </a:ln>
          <a:effec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dirty="0"/>
              <a:t>N.B </a:t>
            </a:r>
          </a:p>
          <a:p>
            <a:pPr eaLnBrk="1" hangingPunct="1">
              <a:spcBef>
                <a:spcPct val="0"/>
              </a:spcBef>
              <a:buFontTx/>
              <a:buNone/>
            </a:pPr>
            <a:r>
              <a:rPr lang="it-IT" altLang="it-IT" sz="1800" dirty="0"/>
              <a:t>1/10+1/10+1/10+1/10+1/10+1/10+1/10+1/10+1/10+1/10= ???</a:t>
            </a:r>
          </a:p>
        </p:txBody>
      </p:sp>
    </p:spTree>
    <p:extLst>
      <p:ext uri="{BB962C8B-B14F-4D97-AF65-F5344CB8AC3E}">
        <p14:creationId xmlns:p14="http://schemas.microsoft.com/office/powerpoint/2010/main" val="1165524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a:extLst>
              <a:ext uri="{FF2B5EF4-FFF2-40B4-BE49-F238E27FC236}">
                <a16:creationId xmlns:a16="http://schemas.microsoft.com/office/drawing/2014/main" id="{60C28A8E-1F0E-45DE-BDC9-01504068DE75}"/>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it-IT" altLang="it-IT" sz="1800" b="1" dirty="0" err="1">
                <a:solidFill>
                  <a:schemeClr val="hlink"/>
                </a:solidFill>
              </a:rPr>
              <a:t>String</a:t>
            </a:r>
            <a:r>
              <a:rPr lang="it-IT" altLang="it-IT" sz="1800" b="1" dirty="0">
                <a:solidFill>
                  <a:schemeClr val="hlink"/>
                </a:solidFill>
              </a:rPr>
              <a:t> &lt; </a:t>
            </a:r>
            <a:r>
              <a:rPr lang="it-IT" altLang="it-IT" sz="1800" b="1" dirty="0" err="1">
                <a:solidFill>
                  <a:schemeClr val="hlink"/>
                </a:solidFill>
              </a:rPr>
              <a:t>type</a:t>
            </a:r>
            <a:r>
              <a:rPr lang="it-IT" altLang="it-IT" sz="1800" b="1" dirty="0">
                <a:solidFill>
                  <a:schemeClr val="hlink"/>
                </a:solidFill>
              </a:rPr>
              <a:t> ‘</a:t>
            </a:r>
            <a:r>
              <a:rPr lang="it-IT" altLang="it-IT" sz="1800" b="1" dirty="0" err="1">
                <a:solidFill>
                  <a:schemeClr val="hlink"/>
                </a:solidFill>
              </a:rPr>
              <a:t>str</a:t>
            </a:r>
            <a:r>
              <a:rPr lang="it-IT" altLang="it-IT" sz="1800" b="1" dirty="0">
                <a:solidFill>
                  <a:schemeClr val="hlink"/>
                </a:solidFill>
              </a:rPr>
              <a:t>’ &gt;</a:t>
            </a:r>
          </a:p>
          <a:p>
            <a:pPr algn="just" eaLnBrk="1" hangingPunct="1">
              <a:spcBef>
                <a:spcPct val="0"/>
              </a:spcBef>
              <a:buFontTx/>
              <a:buNone/>
            </a:pPr>
            <a:endParaRPr lang="it-IT" altLang="it-IT" sz="1800" b="1" dirty="0">
              <a:solidFill>
                <a:schemeClr val="hlink"/>
              </a:solidFill>
            </a:endParaRPr>
          </a:p>
          <a:p>
            <a:pPr algn="just" eaLnBrk="1" hangingPunct="1">
              <a:spcBef>
                <a:spcPct val="0"/>
              </a:spcBef>
              <a:buFontTx/>
              <a:buNone/>
            </a:pPr>
            <a:r>
              <a:rPr lang="it-IT" altLang="it-IT" sz="1800" dirty="0" err="1"/>
              <a:t>Strings</a:t>
            </a:r>
            <a:r>
              <a:rPr lang="it-IT" altLang="it-IT" sz="1800" dirty="0"/>
              <a:t> are </a:t>
            </a:r>
            <a:r>
              <a:rPr lang="it-IT" altLang="it-IT" sz="1800" dirty="0" err="1"/>
              <a:t>sequences</a:t>
            </a:r>
            <a:r>
              <a:rPr lang="it-IT" altLang="it-IT" sz="1800" dirty="0"/>
              <a:t> of </a:t>
            </a:r>
            <a:r>
              <a:rPr lang="it-IT" altLang="it-IT" sz="1800" dirty="0" err="1"/>
              <a:t>characters</a:t>
            </a:r>
            <a:r>
              <a:rPr lang="it-IT" altLang="it-IT" sz="1800" dirty="0"/>
              <a:t>.</a:t>
            </a:r>
          </a:p>
          <a:p>
            <a:pPr algn="just" eaLnBrk="1" hangingPunct="1">
              <a:spcBef>
                <a:spcPct val="0"/>
              </a:spcBef>
              <a:buFontTx/>
              <a:buNone/>
            </a:pPr>
            <a:endParaRPr lang="it-IT" altLang="it-IT" sz="1800" dirty="0"/>
          </a:p>
          <a:p>
            <a:pPr algn="just" eaLnBrk="1" hangingPunct="1">
              <a:spcBef>
                <a:spcPct val="0"/>
              </a:spcBef>
              <a:buFontTx/>
              <a:buNone/>
            </a:pPr>
            <a:r>
              <a:rPr lang="it-IT" altLang="it-IT" sz="1800" dirty="0"/>
              <a:t>The </a:t>
            </a:r>
            <a:r>
              <a:rPr lang="it-IT" altLang="it-IT" sz="1800" dirty="0" err="1"/>
              <a:t>characters</a:t>
            </a:r>
            <a:r>
              <a:rPr lang="it-IT" altLang="it-IT" sz="1800" dirty="0"/>
              <a:t> </a:t>
            </a:r>
            <a:r>
              <a:rPr lang="it-IT" altLang="it-IT" sz="1800" dirty="0" err="1"/>
              <a:t>may</a:t>
            </a:r>
            <a:r>
              <a:rPr lang="it-IT" altLang="it-IT" sz="1800" dirty="0"/>
              <a:t> be </a:t>
            </a:r>
            <a:r>
              <a:rPr lang="it-IT" altLang="it-IT" sz="1800" dirty="0" err="1"/>
              <a:t>between</a:t>
            </a:r>
            <a:r>
              <a:rPr lang="it-IT" altLang="it-IT" sz="1800" dirty="0"/>
              <a:t> single or double </a:t>
            </a:r>
            <a:r>
              <a:rPr lang="it-IT" altLang="it-IT" sz="1800" dirty="0" err="1"/>
              <a:t>quotes</a:t>
            </a:r>
            <a:r>
              <a:rPr lang="it-IT" altLang="it-IT" sz="1800" dirty="0"/>
              <a:t>:</a:t>
            </a:r>
          </a:p>
          <a:p>
            <a:pPr algn="just" eaLnBrk="1" hangingPunct="1">
              <a:spcBef>
                <a:spcPct val="0"/>
              </a:spcBef>
              <a:buFontTx/>
              <a:buNone/>
            </a:pPr>
            <a:r>
              <a:rPr lang="it-IT" altLang="it-IT" sz="1800" i="1" dirty="0">
                <a:latin typeface="Courier New" panose="02070309020205020404" pitchFamily="49" charset="0"/>
              </a:rPr>
              <a:t>s</a:t>
            </a:r>
            <a:r>
              <a:rPr lang="it-IT" altLang="it-IT" sz="1800" dirty="0">
                <a:latin typeface="Courier New" panose="02070309020205020404" pitchFamily="49" charset="0"/>
              </a:rPr>
              <a:t> = "abc"</a:t>
            </a:r>
          </a:p>
          <a:p>
            <a:pPr algn="just" eaLnBrk="1" hangingPunct="1">
              <a:spcBef>
                <a:spcPct val="0"/>
              </a:spcBef>
              <a:buFontTx/>
              <a:buNone/>
            </a:pPr>
            <a:r>
              <a:rPr lang="it-IT" altLang="it-IT" sz="1800" i="1" dirty="0">
                <a:latin typeface="Courier New" panose="02070309020205020404" pitchFamily="49" charset="0"/>
              </a:rPr>
              <a:t>s</a:t>
            </a:r>
            <a:r>
              <a:rPr lang="it-IT" altLang="it-IT" sz="1800" dirty="0">
                <a:latin typeface="Courier New" panose="02070309020205020404" pitchFamily="49" charset="0"/>
              </a:rPr>
              <a:t> = 'ab'</a:t>
            </a:r>
          </a:p>
          <a:p>
            <a:pPr algn="just" eaLnBrk="1" hangingPunct="1">
              <a:spcBef>
                <a:spcPct val="0"/>
              </a:spcBef>
              <a:buFontTx/>
              <a:buNone/>
            </a:pPr>
            <a:r>
              <a:rPr lang="it-IT" altLang="it-IT" sz="1800" i="1" dirty="0">
                <a:latin typeface="Courier New" panose="02070309020205020404" pitchFamily="49" charset="0"/>
              </a:rPr>
              <a:t>s</a:t>
            </a:r>
            <a:r>
              <a:rPr lang="it-IT" altLang="it-IT" sz="1800" dirty="0">
                <a:latin typeface="Courier New" panose="02070309020205020404" pitchFamily="49" charset="0"/>
              </a:rPr>
              <a:t> = "</a:t>
            </a:r>
            <a:r>
              <a:rPr lang="it-IT" altLang="it-IT" sz="1800" dirty="0" err="1">
                <a:latin typeface="Courier New" panose="02070309020205020404" pitchFamily="49" charset="0"/>
              </a:rPr>
              <a:t>What</a:t>
            </a:r>
            <a:r>
              <a:rPr lang="it-IT" altLang="it-IT" sz="1800" dirty="0">
                <a:latin typeface="Courier New" panose="02070309020205020404" pitchFamily="49" charset="0"/>
              </a:rPr>
              <a:t> a </a:t>
            </a:r>
            <a:r>
              <a:rPr lang="it-IT" altLang="it-IT" sz="1800" dirty="0" err="1">
                <a:latin typeface="Courier New" panose="02070309020205020404" pitchFamily="49" charset="0"/>
              </a:rPr>
              <a:t>nice</a:t>
            </a:r>
            <a:r>
              <a:rPr lang="it-IT" altLang="it-IT" sz="1800" dirty="0">
                <a:latin typeface="Courier New" panose="02070309020205020404" pitchFamily="49" charset="0"/>
              </a:rPr>
              <a:t> day!"</a:t>
            </a:r>
          </a:p>
          <a:p>
            <a:pPr algn="just" eaLnBrk="1" hangingPunct="1">
              <a:spcBef>
                <a:spcPct val="0"/>
              </a:spcBef>
              <a:buFontTx/>
              <a:buNone/>
            </a:pPr>
            <a:r>
              <a:rPr lang="it-IT" altLang="it-IT" sz="1800" i="1" dirty="0">
                <a:latin typeface="Courier New" panose="02070309020205020404" pitchFamily="49" charset="0"/>
              </a:rPr>
              <a:t>s</a:t>
            </a:r>
            <a:r>
              <a:rPr lang="it-IT" altLang="it-IT" sz="1800" dirty="0">
                <a:latin typeface="Courier New" panose="02070309020205020404" pitchFamily="49" charset="0"/>
              </a:rPr>
              <a:t> = '</a:t>
            </a:r>
            <a:r>
              <a:rPr lang="it-IT" altLang="it-IT" sz="1800" dirty="0" err="1">
                <a:latin typeface="Courier New" panose="02070309020205020404" pitchFamily="49" charset="0"/>
              </a:rPr>
              <a:t>Have</a:t>
            </a:r>
            <a:r>
              <a:rPr lang="it-IT" altLang="it-IT" sz="1800" dirty="0">
                <a:latin typeface="Courier New" panose="02070309020205020404" pitchFamily="49" charset="0"/>
              </a:rPr>
              <a:t> </a:t>
            </a:r>
            <a:r>
              <a:rPr lang="it-IT" altLang="it-IT" sz="1800" dirty="0" err="1">
                <a:latin typeface="Courier New" panose="02070309020205020404" pitchFamily="49" charset="0"/>
              </a:rPr>
              <a:t>you</a:t>
            </a:r>
            <a:r>
              <a:rPr lang="it-IT" altLang="it-IT" sz="1800" dirty="0">
                <a:latin typeface="Courier New" panose="02070309020205020404" pitchFamily="49" charset="0"/>
              </a:rPr>
              <a:t> </a:t>
            </a:r>
            <a:r>
              <a:rPr lang="it-IT" altLang="it-IT" sz="1800" dirty="0" err="1">
                <a:latin typeface="Courier New" panose="02070309020205020404" pitchFamily="49" charset="0"/>
              </a:rPr>
              <a:t>seen</a:t>
            </a:r>
            <a:r>
              <a:rPr lang="it-IT" altLang="it-IT" sz="1800" dirty="0">
                <a:latin typeface="Courier New" panose="02070309020205020404" pitchFamily="49" charset="0"/>
              </a:rPr>
              <a:t> "</a:t>
            </a:r>
            <a:r>
              <a:rPr lang="it-IT" altLang="it-IT" sz="1800" dirty="0" err="1">
                <a:latin typeface="Courier New" panose="02070309020205020404" pitchFamily="49" charset="0"/>
              </a:rPr>
              <a:t>titanic</a:t>
            </a:r>
            <a:r>
              <a:rPr lang="it-IT" altLang="it-IT" sz="1800" dirty="0">
                <a:latin typeface="Courier New" panose="02070309020205020404" pitchFamily="49" charset="0"/>
              </a:rPr>
              <a:t> "?’</a:t>
            </a:r>
          </a:p>
          <a:p>
            <a:pPr algn="just" eaLnBrk="1" hangingPunct="1">
              <a:spcBef>
                <a:spcPct val="0"/>
              </a:spcBef>
              <a:buFontTx/>
              <a:buNone/>
            </a:pPr>
            <a:endParaRPr lang="it-IT" altLang="it-IT" sz="1800" dirty="0">
              <a:latin typeface="Courier New" panose="02070309020205020404" pitchFamily="49" charset="0"/>
            </a:endParaRPr>
          </a:p>
          <a:p>
            <a:pPr algn="just" eaLnBrk="1" hangingPunct="1">
              <a:spcBef>
                <a:spcPct val="0"/>
              </a:spcBef>
              <a:buFontTx/>
              <a:buNone/>
            </a:pPr>
            <a:r>
              <a:rPr lang="it-IT" altLang="it-IT" sz="1800" dirty="0"/>
              <a:t>For multi-line </a:t>
            </a:r>
            <a:r>
              <a:rPr lang="it-IT" altLang="it-IT" sz="1800" dirty="0" err="1"/>
              <a:t>string</a:t>
            </a:r>
            <a:r>
              <a:rPr lang="it-IT" altLang="it-IT" sz="1800" dirty="0"/>
              <a:t>:</a:t>
            </a:r>
          </a:p>
          <a:p>
            <a:pPr algn="just" eaLnBrk="1" hangingPunct="1">
              <a:spcBef>
                <a:spcPct val="0"/>
              </a:spcBef>
              <a:buFontTx/>
              <a:buNone/>
            </a:pPr>
            <a:r>
              <a:rPr lang="it-IT" altLang="it-IT" sz="1800" i="1" dirty="0">
                <a:latin typeface="Courier New" panose="02070309020205020404" pitchFamily="49" charset="0"/>
              </a:rPr>
              <a:t>s</a:t>
            </a:r>
            <a:r>
              <a:rPr lang="it-IT" altLang="it-IT" sz="1800" dirty="0">
                <a:latin typeface="Courier New" panose="02070309020205020404" pitchFamily="49" charset="0"/>
              </a:rPr>
              <a:t> = "Hello\</a:t>
            </a:r>
            <a:r>
              <a:rPr lang="it-IT" altLang="it-IT" sz="1800" dirty="0" err="1">
                <a:latin typeface="Courier New" panose="02070309020205020404" pitchFamily="49" charset="0"/>
              </a:rPr>
              <a:t>nhow</a:t>
            </a:r>
            <a:r>
              <a:rPr lang="it-IT" altLang="it-IT" sz="1800" dirty="0">
                <a:latin typeface="Courier New" panose="02070309020205020404" pitchFamily="49" charset="0"/>
              </a:rPr>
              <a:t> are </a:t>
            </a:r>
            <a:r>
              <a:rPr lang="it-IT" altLang="it-IT" sz="1800" dirty="0" err="1">
                <a:latin typeface="Courier New" panose="02070309020205020404" pitchFamily="49" charset="0"/>
              </a:rPr>
              <a:t>you</a:t>
            </a:r>
            <a:r>
              <a:rPr lang="it-IT" altLang="it-IT" sz="1800" dirty="0">
                <a:latin typeface="Courier New" panose="02070309020205020404" pitchFamily="49" charset="0"/>
              </a:rPr>
              <a:t>?"</a:t>
            </a:r>
          </a:p>
          <a:p>
            <a:pPr algn="just" eaLnBrk="1" hangingPunct="1">
              <a:spcBef>
                <a:spcPct val="0"/>
              </a:spcBef>
              <a:buFontTx/>
              <a:buNone/>
            </a:pPr>
            <a:endParaRPr lang="it-IT" altLang="it-IT" sz="1800" dirty="0">
              <a:latin typeface="Courier New" panose="02070309020205020404" pitchFamily="49" charset="0"/>
            </a:endParaRPr>
          </a:p>
          <a:p>
            <a:pPr algn="just" eaLnBrk="1" hangingPunct="1">
              <a:spcBef>
                <a:spcPct val="0"/>
              </a:spcBef>
              <a:buFontTx/>
              <a:buNone/>
            </a:pPr>
            <a:r>
              <a:rPr lang="it-IT" altLang="it-IT" sz="1800" dirty="0"/>
              <a:t>or</a:t>
            </a:r>
          </a:p>
          <a:p>
            <a:pPr algn="just" eaLnBrk="1" hangingPunct="1">
              <a:spcBef>
                <a:spcPct val="0"/>
              </a:spcBef>
              <a:buFontTx/>
              <a:buNone/>
            </a:pPr>
            <a:r>
              <a:rPr lang="it-IT" altLang="it-IT" sz="1800" i="1" dirty="0" err="1">
                <a:latin typeface="Courier New" panose="02070309020205020404" pitchFamily="49" charset="0"/>
              </a:rPr>
              <a:t>string</a:t>
            </a:r>
            <a:r>
              <a:rPr lang="it-IT" altLang="it-IT" sz="1800" dirty="0">
                <a:latin typeface="Courier New" panose="02070309020205020404" pitchFamily="49" charset="0"/>
              </a:rPr>
              <a:t> = """Hello</a:t>
            </a:r>
          </a:p>
          <a:p>
            <a:pPr algn="just" eaLnBrk="1" hangingPunct="1">
              <a:spcBef>
                <a:spcPct val="0"/>
              </a:spcBef>
              <a:buFontTx/>
              <a:buNone/>
            </a:pPr>
            <a:r>
              <a:rPr lang="it-IT" altLang="it-IT" sz="1800" dirty="0">
                <a:latin typeface="Courier New" panose="02070309020205020404" pitchFamily="49" charset="0"/>
              </a:rPr>
              <a:t>How are </a:t>
            </a:r>
            <a:r>
              <a:rPr lang="it-IT" altLang="it-IT" sz="1800" dirty="0" err="1">
                <a:latin typeface="Courier New" panose="02070309020205020404" pitchFamily="49" charset="0"/>
              </a:rPr>
              <a:t>you</a:t>
            </a:r>
            <a:r>
              <a:rPr lang="it-IT" altLang="it-IT" sz="1800" dirty="0">
                <a:latin typeface="Courier New" panose="02070309020205020404" pitchFamily="49" charset="0"/>
              </a:rPr>
              <a:t>?"""</a:t>
            </a:r>
          </a:p>
        </p:txBody>
      </p:sp>
      <p:sp>
        <p:nvSpPr>
          <p:cNvPr id="11268" name="Text Box 4">
            <a:extLst>
              <a:ext uri="{FF2B5EF4-FFF2-40B4-BE49-F238E27FC236}">
                <a16:creationId xmlns:a16="http://schemas.microsoft.com/office/drawing/2014/main" id="{CF8BA127-8324-4F65-851B-CE9A40367BB5}"/>
              </a:ext>
            </a:extLst>
          </p:cNvPr>
          <p:cNvSpPr txBox="1">
            <a:spLocks noChangeArrowheads="1"/>
          </p:cNvSpPr>
          <p:nvPr/>
        </p:nvSpPr>
        <p:spPr bwMode="auto">
          <a:xfrm>
            <a:off x="-2966" y="5264150"/>
            <a:ext cx="91440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it-IT" altLang="it-IT" sz="1800" b="1" dirty="0">
                <a:solidFill>
                  <a:srgbClr val="FF9900"/>
                </a:solidFill>
              </a:rPr>
              <a:t>Escape </a:t>
            </a:r>
            <a:r>
              <a:rPr lang="it-IT" altLang="it-IT" sz="1800" b="1" dirty="0" err="1">
                <a:solidFill>
                  <a:srgbClr val="FF9900"/>
                </a:solidFill>
              </a:rPr>
              <a:t>codes</a:t>
            </a:r>
            <a:endParaRPr lang="it-IT" altLang="it-IT" sz="1800" b="1" dirty="0">
              <a:solidFill>
                <a:srgbClr val="FF9900"/>
              </a:solidFill>
            </a:endParaRPr>
          </a:p>
          <a:p>
            <a:pPr algn="just" eaLnBrk="1" hangingPunct="1">
              <a:spcBef>
                <a:spcPct val="0"/>
              </a:spcBef>
              <a:buFontTx/>
              <a:buNone/>
            </a:pPr>
            <a:endParaRPr lang="it-IT" altLang="it-IT" sz="1800" b="1" dirty="0">
              <a:solidFill>
                <a:srgbClr val="FF9900"/>
              </a:solidFill>
            </a:endParaRPr>
          </a:p>
          <a:p>
            <a:pPr algn="just" eaLnBrk="1" hangingPunct="1">
              <a:spcBef>
                <a:spcPct val="0"/>
              </a:spcBef>
              <a:buFontTx/>
              <a:buNone/>
            </a:pPr>
            <a:endParaRPr lang="it-IT" altLang="it-IT" sz="1800" dirty="0">
              <a:latin typeface="Courier New" panose="02070309020205020404" pitchFamily="49" charset="0"/>
            </a:endParaRPr>
          </a:p>
        </p:txBody>
      </p:sp>
      <p:graphicFrame>
        <p:nvGraphicFramePr>
          <p:cNvPr id="10337" name="Group 97">
            <a:extLst>
              <a:ext uri="{FF2B5EF4-FFF2-40B4-BE49-F238E27FC236}">
                <a16:creationId xmlns:a16="http://schemas.microsoft.com/office/drawing/2014/main" id="{E2BE67F7-CB22-4E0E-9F36-919C979361BD}"/>
              </a:ext>
            </a:extLst>
          </p:cNvPr>
          <p:cNvGraphicFramePr>
            <a:graphicFrameLocks noGrp="1"/>
          </p:cNvGraphicFramePr>
          <p:nvPr/>
        </p:nvGraphicFramePr>
        <p:xfrm>
          <a:off x="1331913" y="5705475"/>
          <a:ext cx="6096000" cy="1096974"/>
        </p:xfrm>
        <a:graphic>
          <a:graphicData uri="http://schemas.openxmlformats.org/drawingml/2006/table">
            <a:tbl>
              <a:tblPr/>
              <a:tblGrid>
                <a:gridCol w="936625">
                  <a:extLst>
                    <a:ext uri="{9D8B030D-6E8A-4147-A177-3AD203B41FA5}">
                      <a16:colId xmlns:a16="http://schemas.microsoft.com/office/drawing/2014/main" val="20000"/>
                    </a:ext>
                  </a:extLst>
                </a:gridCol>
                <a:gridCol w="2111375">
                  <a:extLst>
                    <a:ext uri="{9D8B030D-6E8A-4147-A177-3AD203B41FA5}">
                      <a16:colId xmlns:a16="http://schemas.microsoft.com/office/drawing/2014/main" val="20001"/>
                    </a:ext>
                  </a:extLst>
                </a:gridCol>
                <a:gridCol w="839787">
                  <a:extLst>
                    <a:ext uri="{9D8B030D-6E8A-4147-A177-3AD203B41FA5}">
                      <a16:colId xmlns:a16="http://schemas.microsoft.com/office/drawing/2014/main" val="20002"/>
                    </a:ext>
                  </a:extLst>
                </a:gridCol>
                <a:gridCol w="2208213">
                  <a:extLst>
                    <a:ext uri="{9D8B030D-6E8A-4147-A177-3AD203B41FA5}">
                      <a16:colId xmlns:a16="http://schemas.microsoft.com/office/drawing/2014/main" val="20003"/>
                    </a:ext>
                  </a:extLst>
                </a:gridCol>
              </a:tblGrid>
              <a:tr h="365654">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dirty="0">
                          <a:ln>
                            <a:noFill/>
                          </a:ln>
                          <a:solidFill>
                            <a:schemeClr val="tx1"/>
                          </a:solidFill>
                          <a:effectLst/>
                          <a:latin typeface="Courier New" pitchFamily="49" charset="0"/>
                          <a:cs typeface="Arial" charset="0"/>
                        </a:rPr>
                        <a:t>\n</a:t>
                      </a:r>
                    </a:p>
                  </a:txBody>
                  <a:tcPr marT="45669" marB="45669" horzOverflow="overflow">
                    <a:lnL cap="flat">
                      <a:noFill/>
                    </a:lnL>
                    <a:lnR>
                      <a:noFill/>
                    </a:lnR>
                    <a:lnT cap="flat">
                      <a:noFill/>
                    </a:lnT>
                    <a:lnB>
                      <a:noFill/>
                    </a:lnB>
                    <a:lnTlToBr>
                      <a:noFill/>
                    </a:lnTlToBr>
                    <a:lnBlToTr>
                      <a:noFill/>
                    </a:lnBlToTr>
                    <a:noFill/>
                  </a:tcPr>
                </a:tc>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a:ln>
                            <a:noFill/>
                          </a:ln>
                          <a:solidFill>
                            <a:schemeClr val="tx1"/>
                          </a:solidFill>
                          <a:effectLst/>
                          <a:latin typeface="Arial" charset="0"/>
                          <a:cs typeface="Arial" charset="0"/>
                        </a:rPr>
                        <a:t>newline</a:t>
                      </a:r>
                    </a:p>
                  </a:txBody>
                  <a:tcPr marT="45669" marB="45669" horzOverflow="overflow">
                    <a:lnL>
                      <a:noFill/>
                    </a:lnL>
                    <a:lnR>
                      <a:noFill/>
                    </a:lnR>
                    <a:lnT cap="flat">
                      <a:noFill/>
                    </a:lnT>
                    <a:lnB>
                      <a:noFill/>
                    </a:lnB>
                    <a:lnTlToBr>
                      <a:noFill/>
                    </a:lnTlToBr>
                    <a:lnBlToTr>
                      <a:noFill/>
                    </a:lnBlToTr>
                    <a:noFill/>
                  </a:tcPr>
                </a:tc>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a:ln>
                            <a:noFill/>
                          </a:ln>
                          <a:solidFill>
                            <a:schemeClr val="tx1"/>
                          </a:solidFill>
                          <a:effectLst/>
                          <a:latin typeface="Courier New" pitchFamily="49" charset="0"/>
                          <a:cs typeface="Arial" charset="0"/>
                        </a:rPr>
                        <a:t>\b</a:t>
                      </a:r>
                    </a:p>
                  </a:txBody>
                  <a:tcPr marT="45669" marB="45669" horzOverflow="overflow">
                    <a:lnL>
                      <a:noFill/>
                    </a:lnL>
                    <a:lnR>
                      <a:noFill/>
                    </a:lnR>
                    <a:lnT cap="flat">
                      <a:noFill/>
                    </a:lnT>
                    <a:lnB>
                      <a:noFill/>
                    </a:lnB>
                    <a:lnTlToBr>
                      <a:noFill/>
                    </a:lnTlToBr>
                    <a:lnBlToTr>
                      <a:noFill/>
                    </a:lnBlToTr>
                    <a:noFill/>
                  </a:tcPr>
                </a:tc>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a:ln>
                            <a:noFill/>
                          </a:ln>
                          <a:solidFill>
                            <a:schemeClr val="tx1"/>
                          </a:solidFill>
                          <a:effectLst/>
                          <a:latin typeface="Arial" charset="0"/>
                          <a:cs typeface="Arial" charset="0"/>
                        </a:rPr>
                        <a:t>backspace</a:t>
                      </a:r>
                    </a:p>
                  </a:txBody>
                  <a:tcPr marT="45669" marB="45669"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65654">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a:ln>
                            <a:noFill/>
                          </a:ln>
                          <a:solidFill>
                            <a:schemeClr val="tx1"/>
                          </a:solidFill>
                          <a:effectLst/>
                          <a:latin typeface="Courier New" pitchFamily="49" charset="0"/>
                          <a:cs typeface="Arial" charset="0"/>
                        </a:rPr>
                        <a:t>\t</a:t>
                      </a:r>
                    </a:p>
                  </a:txBody>
                  <a:tcPr marT="45669" marB="45669"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a:ln>
                            <a:noFill/>
                          </a:ln>
                          <a:solidFill>
                            <a:schemeClr val="tx1"/>
                          </a:solidFill>
                          <a:effectLst/>
                          <a:latin typeface="Arial" charset="0"/>
                          <a:cs typeface="Arial" charset="0"/>
                        </a:rPr>
                        <a:t>tab</a:t>
                      </a:r>
                    </a:p>
                  </a:txBody>
                  <a:tcPr marT="45669" marB="45669"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a:ln>
                            <a:noFill/>
                          </a:ln>
                          <a:solidFill>
                            <a:schemeClr val="tx1"/>
                          </a:solidFill>
                          <a:effectLst/>
                          <a:latin typeface="Courier New" pitchFamily="49" charset="0"/>
                          <a:cs typeface="Arial" charset="0"/>
                        </a:rPr>
                        <a:t>\r</a:t>
                      </a:r>
                    </a:p>
                  </a:txBody>
                  <a:tcPr marT="45669" marB="45669"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a:ln>
                            <a:noFill/>
                          </a:ln>
                          <a:solidFill>
                            <a:schemeClr val="tx1"/>
                          </a:solidFill>
                          <a:effectLst/>
                          <a:latin typeface="Arial" charset="0"/>
                          <a:cs typeface="Arial" charset="0"/>
                        </a:rPr>
                        <a:t>linefeed</a:t>
                      </a:r>
                    </a:p>
                  </a:txBody>
                  <a:tcPr marT="45669" marB="45669"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365654">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1800" b="0" i="0" u="none" strike="noStrike" cap="none" normalizeH="0" baseline="0">
                        <a:ln>
                          <a:noFill/>
                        </a:ln>
                        <a:solidFill>
                          <a:schemeClr val="tx1"/>
                        </a:solidFill>
                        <a:effectLst/>
                        <a:latin typeface="Courier New" pitchFamily="49" charset="0"/>
                        <a:cs typeface="Arial" charset="0"/>
                      </a:endParaRPr>
                    </a:p>
                  </a:txBody>
                  <a:tcPr marT="45669" marB="45669" horzOverflow="overflow">
                    <a:lnL cap="flat">
                      <a:noFill/>
                    </a:lnL>
                    <a:lnR>
                      <a:noFill/>
                    </a:lnR>
                    <a:lnT>
                      <a:noFill/>
                    </a:lnT>
                    <a:lnB cap="flat">
                      <a:noFill/>
                    </a:lnB>
                    <a:lnTlToBr>
                      <a:noFill/>
                    </a:lnTlToBr>
                    <a:lnBlToTr>
                      <a:noFill/>
                    </a:lnBlToTr>
                    <a:noFill/>
                  </a:tcPr>
                </a:tc>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1800" b="0" i="0" u="none" strike="noStrike" cap="none" normalizeH="0" baseline="0">
                        <a:ln>
                          <a:noFill/>
                        </a:ln>
                        <a:solidFill>
                          <a:schemeClr val="tx1"/>
                        </a:solidFill>
                        <a:effectLst/>
                        <a:latin typeface="Arial" charset="0"/>
                        <a:cs typeface="Arial" charset="0"/>
                      </a:endParaRPr>
                    </a:p>
                  </a:txBody>
                  <a:tcPr marT="45669" marB="45669" horzOverflow="overflow">
                    <a:lnL>
                      <a:noFill/>
                    </a:lnL>
                    <a:lnR>
                      <a:noFill/>
                    </a:lnR>
                    <a:lnT>
                      <a:noFill/>
                    </a:lnT>
                    <a:lnB cap="flat">
                      <a:noFill/>
                    </a:lnB>
                    <a:lnTlToBr>
                      <a:noFill/>
                    </a:lnTlToBr>
                    <a:lnBlToTr>
                      <a:noFill/>
                    </a:lnBlToTr>
                    <a:noFill/>
                  </a:tcPr>
                </a:tc>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a:ln>
                            <a:noFill/>
                          </a:ln>
                          <a:solidFill>
                            <a:schemeClr val="tx1"/>
                          </a:solidFill>
                          <a:effectLst/>
                          <a:latin typeface="Courier New" pitchFamily="49" charset="0"/>
                          <a:cs typeface="Arial" charset="0"/>
                        </a:rPr>
                        <a:t>\a</a:t>
                      </a:r>
                    </a:p>
                  </a:txBody>
                  <a:tcPr marT="45669" marB="45669" horzOverflow="overflow">
                    <a:lnL>
                      <a:noFill/>
                    </a:lnL>
                    <a:lnR>
                      <a:noFill/>
                    </a:lnR>
                    <a:lnT>
                      <a:noFill/>
                    </a:lnT>
                    <a:lnB cap="flat">
                      <a:noFill/>
                    </a:lnB>
                    <a:lnTlToBr>
                      <a:noFill/>
                    </a:lnTlToBr>
                    <a:lnBlToTr>
                      <a:noFill/>
                    </a:lnBlToTr>
                    <a:noFill/>
                  </a:tcPr>
                </a:tc>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dirty="0" err="1">
                          <a:ln>
                            <a:noFill/>
                          </a:ln>
                          <a:solidFill>
                            <a:schemeClr val="tx1"/>
                          </a:solidFill>
                          <a:effectLst/>
                          <a:latin typeface="Arial" charset="0"/>
                          <a:cs typeface="Arial" charset="0"/>
                        </a:rPr>
                        <a:t>bell</a:t>
                      </a:r>
                      <a:endParaRPr kumimoji="0" lang="it-IT" altLang="it-IT" sz="1800" b="0" i="0" u="none" strike="noStrike" cap="none" normalizeH="0" baseline="0" dirty="0">
                        <a:ln>
                          <a:noFill/>
                        </a:ln>
                        <a:solidFill>
                          <a:schemeClr val="tx1"/>
                        </a:solidFill>
                        <a:effectLst/>
                        <a:latin typeface="Arial" charset="0"/>
                        <a:cs typeface="Arial" charset="0"/>
                      </a:endParaRPr>
                    </a:p>
                  </a:txBody>
                  <a:tcPr marT="45669" marB="45669"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 name="Text Box 2">
            <a:extLst>
              <a:ext uri="{FF2B5EF4-FFF2-40B4-BE49-F238E27FC236}">
                <a16:creationId xmlns:a16="http://schemas.microsoft.com/office/drawing/2014/main" id="{B879BC5A-F829-479F-AAFB-9C984C9857D6}"/>
              </a:ext>
            </a:extLst>
          </p:cNvPr>
          <p:cNvSpPr txBox="1">
            <a:spLocks noChangeArrowheads="1"/>
          </p:cNvSpPr>
          <p:nvPr/>
        </p:nvSpPr>
        <p:spPr bwMode="auto">
          <a:xfrm>
            <a:off x="0" y="0"/>
            <a:ext cx="198635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b="1" dirty="0">
                <a:solidFill>
                  <a:srgbClr val="FF9900"/>
                </a:solidFill>
              </a:rPr>
              <a:t>Data </a:t>
            </a:r>
            <a:r>
              <a:rPr lang="it-IT" altLang="it-IT" sz="1800" b="1" dirty="0" err="1">
                <a:solidFill>
                  <a:srgbClr val="FF9900"/>
                </a:solidFill>
              </a:rPr>
              <a:t>types</a:t>
            </a:r>
            <a:endParaRPr lang="it-IT" altLang="it-IT" sz="1800" b="1" dirty="0">
              <a:solidFill>
                <a:srgbClr val="FF99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a:extLst>
              <a:ext uri="{FF2B5EF4-FFF2-40B4-BE49-F238E27FC236}">
                <a16:creationId xmlns:a16="http://schemas.microsoft.com/office/drawing/2014/main" id="{DF71D569-A7A7-4EC9-A466-65F4419E0FAF}"/>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it-IT" altLang="it-IT" sz="1800" b="1" dirty="0">
                <a:solidFill>
                  <a:schemeClr val="hlink"/>
                </a:solidFill>
              </a:rPr>
              <a:t>STRINGHE &lt; </a:t>
            </a:r>
            <a:r>
              <a:rPr lang="it-IT" altLang="it-IT" sz="1800" b="1" dirty="0" err="1">
                <a:solidFill>
                  <a:schemeClr val="hlink"/>
                </a:solidFill>
              </a:rPr>
              <a:t>type</a:t>
            </a:r>
            <a:r>
              <a:rPr lang="it-IT" altLang="it-IT" sz="1800" b="1" dirty="0">
                <a:solidFill>
                  <a:schemeClr val="hlink"/>
                </a:solidFill>
              </a:rPr>
              <a:t> ‘</a:t>
            </a:r>
            <a:r>
              <a:rPr lang="it-IT" altLang="it-IT" sz="1800" b="1" dirty="0" err="1">
                <a:solidFill>
                  <a:schemeClr val="hlink"/>
                </a:solidFill>
              </a:rPr>
              <a:t>str</a:t>
            </a:r>
            <a:r>
              <a:rPr lang="it-IT" altLang="it-IT" sz="1800" b="1" dirty="0">
                <a:solidFill>
                  <a:schemeClr val="hlink"/>
                </a:solidFill>
              </a:rPr>
              <a:t>’ &gt;</a:t>
            </a:r>
          </a:p>
          <a:p>
            <a:pPr algn="just" eaLnBrk="1" hangingPunct="1">
              <a:spcBef>
                <a:spcPct val="0"/>
              </a:spcBef>
              <a:buFontTx/>
              <a:buNone/>
            </a:pPr>
            <a:endParaRPr lang="it-IT" altLang="it-IT" sz="1800" b="1" dirty="0">
              <a:solidFill>
                <a:schemeClr val="hlink"/>
              </a:solidFill>
            </a:endParaRPr>
          </a:p>
          <a:p>
            <a:pPr algn="just" eaLnBrk="1" hangingPunct="1">
              <a:spcBef>
                <a:spcPct val="0"/>
              </a:spcBef>
              <a:buFontTx/>
              <a:buNone/>
            </a:pPr>
            <a:r>
              <a:rPr lang="it-IT" altLang="it-IT" sz="1800" dirty="0" err="1"/>
              <a:t>If</a:t>
            </a:r>
            <a:r>
              <a:rPr lang="it-IT" altLang="it-IT" sz="1800" dirty="0"/>
              <a:t> </a:t>
            </a:r>
            <a:r>
              <a:rPr lang="it-IT" altLang="it-IT" sz="1800" dirty="0" err="1"/>
              <a:t>we</a:t>
            </a:r>
            <a:r>
              <a:rPr lang="it-IT" altLang="it-IT" sz="1800" dirty="0"/>
              <a:t> </a:t>
            </a:r>
            <a:r>
              <a:rPr lang="it-IT" altLang="it-IT" sz="1800" dirty="0" err="1"/>
              <a:t>want</a:t>
            </a:r>
            <a:r>
              <a:rPr lang="it-IT" altLang="it-IT" sz="1800" dirty="0"/>
              <a:t> to </a:t>
            </a:r>
            <a:r>
              <a:rPr lang="it-IT" altLang="it-IT" sz="1800" dirty="0" err="1"/>
              <a:t>mantain</a:t>
            </a:r>
            <a:r>
              <a:rPr lang="it-IT" altLang="it-IT" sz="1800" dirty="0"/>
              <a:t> the </a:t>
            </a:r>
            <a:r>
              <a:rPr lang="it-IT" altLang="it-IT" sz="1800" dirty="0" err="1"/>
              <a:t>escape</a:t>
            </a:r>
            <a:r>
              <a:rPr lang="it-IT" altLang="it-IT" sz="1800" dirty="0"/>
              <a:t> code in the </a:t>
            </a:r>
            <a:r>
              <a:rPr lang="it-IT" altLang="it-IT" sz="1800" dirty="0" err="1"/>
              <a:t>string</a:t>
            </a:r>
            <a:r>
              <a:rPr lang="it-IT" altLang="it-IT" sz="1800" dirty="0"/>
              <a:t>, </a:t>
            </a:r>
            <a:r>
              <a:rPr lang="it-IT" altLang="it-IT" sz="1800" dirty="0" err="1"/>
              <a:t>it</a:t>
            </a:r>
            <a:r>
              <a:rPr lang="it-IT" altLang="it-IT" sz="1800" dirty="0"/>
              <a:t> </a:t>
            </a:r>
            <a:r>
              <a:rPr lang="it-IT" altLang="it-IT" sz="1800" dirty="0" err="1"/>
              <a:t>has</a:t>
            </a:r>
            <a:r>
              <a:rPr lang="it-IT" altLang="it-IT" sz="1800" dirty="0"/>
              <a:t> to be </a:t>
            </a:r>
            <a:r>
              <a:rPr lang="it-IT" altLang="it-IT" sz="1800" dirty="0" err="1"/>
              <a:t>defined</a:t>
            </a:r>
            <a:r>
              <a:rPr lang="it-IT" altLang="it-IT" sz="1800" dirty="0"/>
              <a:t> </a:t>
            </a:r>
            <a:r>
              <a:rPr lang="it-IT" altLang="it-IT" sz="1800" dirty="0" err="1"/>
              <a:t>as</a:t>
            </a:r>
            <a:r>
              <a:rPr lang="it-IT" altLang="it-IT" sz="1800" dirty="0"/>
              <a:t> </a:t>
            </a:r>
            <a:r>
              <a:rPr lang="it-IT" altLang="it-IT" sz="1800" dirty="0" err="1"/>
              <a:t>raw</a:t>
            </a:r>
            <a:r>
              <a:rPr lang="it-IT" altLang="it-IT" sz="1800" dirty="0"/>
              <a:t>:</a:t>
            </a:r>
          </a:p>
          <a:p>
            <a:pPr algn="just" eaLnBrk="1" hangingPunct="1">
              <a:spcBef>
                <a:spcPct val="0"/>
              </a:spcBef>
              <a:buFontTx/>
              <a:buNone/>
            </a:pPr>
            <a:endParaRPr lang="it-IT" altLang="it-IT" sz="1800" dirty="0"/>
          </a:p>
          <a:p>
            <a:pPr algn="just" eaLnBrk="1" hangingPunct="1">
              <a:spcBef>
                <a:spcPct val="0"/>
              </a:spcBef>
              <a:buFontTx/>
              <a:buNone/>
            </a:pPr>
            <a:r>
              <a:rPr lang="it-IT" altLang="it-IT" sz="1800" i="1" dirty="0">
                <a:latin typeface="Courier New" panose="02070309020205020404" pitchFamily="49" charset="0"/>
              </a:rPr>
              <a:t>s1</a:t>
            </a:r>
            <a:r>
              <a:rPr lang="it-IT" altLang="it-IT" sz="1800" dirty="0">
                <a:latin typeface="Courier New" panose="02070309020205020404" pitchFamily="49" charset="0"/>
              </a:rPr>
              <a:t> = </a:t>
            </a:r>
            <a:r>
              <a:rPr lang="it-IT" altLang="it-IT" sz="1800" dirty="0" err="1">
                <a:latin typeface="Courier New" panose="02070309020205020404" pitchFamily="49" charset="0"/>
              </a:rPr>
              <a:t>r"Hello</a:t>
            </a:r>
            <a:r>
              <a:rPr lang="it-IT" altLang="it-IT" sz="1800" dirty="0">
                <a:latin typeface="Courier New" panose="02070309020205020404" pitchFamily="49" charset="0"/>
              </a:rPr>
              <a:t>\</a:t>
            </a:r>
            <a:r>
              <a:rPr lang="it-IT" altLang="it-IT" sz="1800" dirty="0" err="1">
                <a:latin typeface="Courier New" panose="02070309020205020404" pitchFamily="49" charset="0"/>
              </a:rPr>
              <a:t>nHow</a:t>
            </a:r>
            <a:r>
              <a:rPr lang="it-IT" altLang="it-IT" sz="1800" dirty="0">
                <a:latin typeface="Courier New" panose="02070309020205020404" pitchFamily="49" charset="0"/>
              </a:rPr>
              <a:t> are </a:t>
            </a:r>
            <a:r>
              <a:rPr lang="it-IT" altLang="it-IT" sz="1800" dirty="0" err="1">
                <a:latin typeface="Courier New" panose="02070309020205020404" pitchFamily="49" charset="0"/>
              </a:rPr>
              <a:t>you</a:t>
            </a:r>
            <a:r>
              <a:rPr lang="it-IT" altLang="it-IT" sz="1800" dirty="0">
                <a:latin typeface="Courier New" panose="02070309020205020404" pitchFamily="49" charset="0"/>
              </a:rPr>
              <a:t>?"</a:t>
            </a:r>
          </a:p>
          <a:p>
            <a:pPr algn="just" eaLnBrk="1" hangingPunct="1">
              <a:spcBef>
                <a:spcPct val="0"/>
              </a:spcBef>
              <a:buFontTx/>
              <a:buNone/>
            </a:pPr>
            <a:r>
              <a:rPr lang="it-IT" altLang="it-IT" sz="1800" dirty="0" err="1">
                <a:latin typeface="Courier New" panose="02070309020205020404" pitchFamily="49" charset="0"/>
              </a:rPr>
              <a:t>print</a:t>
            </a:r>
            <a:r>
              <a:rPr lang="it-IT" altLang="it-IT" sz="1800" dirty="0">
                <a:latin typeface="Courier New" panose="02070309020205020404" pitchFamily="49" charset="0"/>
              </a:rPr>
              <a:t>(s1)</a:t>
            </a:r>
          </a:p>
          <a:p>
            <a:pPr algn="just" eaLnBrk="1" hangingPunct="1">
              <a:spcBef>
                <a:spcPct val="0"/>
              </a:spcBef>
              <a:buFontTx/>
              <a:buNone/>
            </a:pPr>
            <a:r>
              <a:rPr lang="it-IT" altLang="it-IT" sz="1800" i="1" dirty="0">
                <a:latin typeface="Courier New" panose="02070309020205020404" pitchFamily="49" charset="0"/>
              </a:rPr>
              <a:t>s2</a:t>
            </a:r>
            <a:r>
              <a:rPr lang="it-IT" altLang="it-IT" sz="1800" dirty="0">
                <a:latin typeface="Courier New" panose="02070309020205020404" pitchFamily="49" charset="0"/>
              </a:rPr>
              <a:t> = "Hello\</a:t>
            </a:r>
            <a:r>
              <a:rPr lang="it-IT" altLang="it-IT" sz="1800" dirty="0" err="1">
                <a:latin typeface="Courier New" panose="02070309020205020404" pitchFamily="49" charset="0"/>
              </a:rPr>
              <a:t>nHow</a:t>
            </a:r>
            <a:r>
              <a:rPr lang="it-IT" altLang="it-IT" sz="1800" dirty="0">
                <a:latin typeface="Courier New" panose="02070309020205020404" pitchFamily="49" charset="0"/>
              </a:rPr>
              <a:t> are </a:t>
            </a:r>
            <a:r>
              <a:rPr lang="it-IT" altLang="it-IT" sz="1800" dirty="0" err="1">
                <a:latin typeface="Courier New" panose="02070309020205020404" pitchFamily="49" charset="0"/>
              </a:rPr>
              <a:t>you</a:t>
            </a:r>
            <a:r>
              <a:rPr lang="it-IT" altLang="it-IT" sz="1800" dirty="0">
                <a:latin typeface="Courier New" panose="02070309020205020404" pitchFamily="49" charset="0"/>
              </a:rPr>
              <a:t>?"</a:t>
            </a:r>
          </a:p>
          <a:p>
            <a:pPr algn="just" eaLnBrk="1" hangingPunct="1">
              <a:spcBef>
                <a:spcPct val="0"/>
              </a:spcBef>
              <a:buFontTx/>
              <a:buNone/>
            </a:pPr>
            <a:r>
              <a:rPr lang="it-IT" altLang="it-IT" sz="1800" dirty="0" err="1">
                <a:latin typeface="Courier New" panose="02070309020205020404" pitchFamily="49" charset="0"/>
              </a:rPr>
              <a:t>print</a:t>
            </a:r>
            <a:r>
              <a:rPr lang="it-IT" altLang="it-IT" sz="1800" dirty="0">
                <a:latin typeface="Courier New" panose="02070309020205020404" pitchFamily="49" charset="0"/>
              </a:rPr>
              <a:t>(s2)</a:t>
            </a:r>
          </a:p>
          <a:p>
            <a:pPr algn="just" eaLnBrk="1" hangingPunct="1">
              <a:spcBef>
                <a:spcPct val="0"/>
              </a:spcBef>
              <a:buFontTx/>
              <a:buNone/>
            </a:pPr>
            <a:endParaRPr lang="it-IT" altLang="it-IT" sz="1800" dirty="0">
              <a:latin typeface="Courier New" panose="02070309020205020404" pitchFamily="49" charset="0"/>
            </a:endParaRPr>
          </a:p>
          <a:p>
            <a:pPr algn="just" eaLnBrk="1" hangingPunct="1">
              <a:spcBef>
                <a:spcPct val="0"/>
              </a:spcBef>
              <a:buFontTx/>
              <a:buNone/>
            </a:pPr>
            <a:r>
              <a:rPr lang="it-IT" altLang="it-IT" sz="1800" dirty="0">
                <a:latin typeface="+mn-lt"/>
              </a:rPr>
              <a:t>Note the </a:t>
            </a:r>
            <a:r>
              <a:rPr lang="it-IT" altLang="it-IT" sz="1800" dirty="0" err="1">
                <a:latin typeface="+mn-lt"/>
              </a:rPr>
              <a:t>command</a:t>
            </a:r>
            <a:r>
              <a:rPr lang="it-IT" altLang="it-IT" sz="1800" dirty="0">
                <a:latin typeface="+mn-lt"/>
              </a:rPr>
              <a:t> </a:t>
            </a:r>
            <a:r>
              <a:rPr lang="it-IT" altLang="it-IT" sz="1800" b="1" dirty="0" err="1">
                <a:solidFill>
                  <a:schemeClr val="accent1">
                    <a:lumMod val="50000"/>
                  </a:schemeClr>
                </a:solidFill>
                <a:latin typeface="Courier New" panose="02070309020205020404" pitchFamily="49" charset="0"/>
              </a:rPr>
              <a:t>print</a:t>
            </a:r>
            <a:r>
              <a:rPr lang="it-IT" altLang="it-IT" sz="1800" dirty="0">
                <a:latin typeface="Courier New" panose="02070309020205020404" pitchFamily="49" charset="0"/>
              </a:rPr>
              <a:t>(</a:t>
            </a:r>
            <a:r>
              <a:rPr lang="it-IT" altLang="it-IT" sz="1800" i="1" dirty="0" err="1">
                <a:latin typeface="Courier New" panose="02070309020205020404" pitchFamily="49" charset="0"/>
              </a:rPr>
              <a:t>varname</a:t>
            </a:r>
            <a:r>
              <a:rPr lang="it-IT" altLang="it-IT" sz="1800" dirty="0">
                <a:latin typeface="Courier New" panose="02070309020205020404" pitchFamily="49" charset="0"/>
              </a:rPr>
              <a:t>) </a:t>
            </a:r>
            <a:r>
              <a:rPr lang="it-IT" altLang="it-IT" sz="1800" dirty="0">
                <a:latin typeface="+mn-lt"/>
              </a:rPr>
              <a:t>to </a:t>
            </a:r>
            <a:r>
              <a:rPr lang="it-IT" altLang="it-IT" sz="1800" dirty="0" err="1">
                <a:latin typeface="+mn-lt"/>
              </a:rPr>
              <a:t>print</a:t>
            </a:r>
            <a:r>
              <a:rPr lang="it-IT" altLang="it-IT" sz="1800" dirty="0">
                <a:latin typeface="+mn-lt"/>
              </a:rPr>
              <a:t> the </a:t>
            </a:r>
            <a:r>
              <a:rPr lang="it-IT" altLang="it-IT" sz="1800" dirty="0" err="1">
                <a:latin typeface="+mn-lt"/>
              </a:rPr>
              <a:t>object</a:t>
            </a:r>
            <a:r>
              <a:rPr lang="it-IT" altLang="it-IT" sz="1800" dirty="0">
                <a:latin typeface="+mn-lt"/>
              </a:rPr>
              <a:t>!</a:t>
            </a:r>
          </a:p>
          <a:p>
            <a:pPr algn="just" eaLnBrk="1" hangingPunct="1">
              <a:spcBef>
                <a:spcPct val="0"/>
              </a:spcBef>
              <a:buFontTx/>
              <a:buNone/>
            </a:pPr>
            <a:endParaRPr lang="it-IT" altLang="it-IT" sz="1800" dirty="0">
              <a:latin typeface="Courier New" panose="02070309020205020404" pitchFamily="49" charset="0"/>
            </a:endParaRPr>
          </a:p>
          <a:p>
            <a:pPr algn="just" eaLnBrk="1" hangingPunct="1">
              <a:spcBef>
                <a:spcPct val="0"/>
              </a:spcBef>
              <a:buFontTx/>
              <a:buNone/>
            </a:pPr>
            <a:r>
              <a:rPr lang="it-IT" altLang="it-IT" sz="1800" dirty="0">
                <a:latin typeface="+mn-lt"/>
              </a:rPr>
              <a:t>To </a:t>
            </a:r>
            <a:r>
              <a:rPr lang="it-IT" altLang="it-IT" sz="1800" dirty="0" err="1">
                <a:latin typeface="+mn-lt"/>
              </a:rPr>
              <a:t>insert</a:t>
            </a:r>
            <a:r>
              <a:rPr lang="it-IT" altLang="it-IT" sz="1800" dirty="0">
                <a:latin typeface="+mn-lt"/>
              </a:rPr>
              <a:t> the «\»</a:t>
            </a:r>
          </a:p>
          <a:p>
            <a:pPr algn="just" eaLnBrk="1" hangingPunct="1">
              <a:spcBef>
                <a:spcPct val="0"/>
              </a:spcBef>
              <a:buFontTx/>
              <a:buNone/>
            </a:pPr>
            <a:r>
              <a:rPr lang="it-IT" altLang="it-IT" sz="1800" i="1" dirty="0">
                <a:latin typeface="Courier New" panose="02070309020205020404" pitchFamily="49" charset="0"/>
              </a:rPr>
              <a:t>s</a:t>
            </a:r>
            <a:r>
              <a:rPr lang="it-IT" altLang="it-IT" sz="1800" dirty="0">
                <a:latin typeface="Courier New" panose="02070309020205020404" pitchFamily="49" charset="0"/>
              </a:rPr>
              <a:t> = "the slash: \\"</a:t>
            </a:r>
          </a:p>
          <a:p>
            <a:pPr algn="just" eaLnBrk="1" hangingPunct="1">
              <a:spcBef>
                <a:spcPct val="0"/>
              </a:spcBef>
              <a:buFontTx/>
              <a:buNone/>
            </a:pPr>
            <a:endParaRPr lang="it-IT" altLang="it-IT" sz="1800" dirty="0">
              <a:latin typeface="Courier New" panose="02070309020205020404" pitchFamily="49" charset="0"/>
            </a:endParaRPr>
          </a:p>
          <a:p>
            <a:pPr algn="just" eaLnBrk="1" hangingPunct="1">
              <a:spcBef>
                <a:spcPct val="0"/>
              </a:spcBef>
              <a:buFontTx/>
              <a:buNone/>
            </a:pPr>
            <a:r>
              <a:rPr lang="it-IT" altLang="it-IT" sz="1800" dirty="0">
                <a:latin typeface="+mn-lt"/>
              </a:rPr>
              <a:t>To </a:t>
            </a:r>
            <a:r>
              <a:rPr lang="it-IT" altLang="it-IT" sz="1800" dirty="0" err="1">
                <a:latin typeface="+mn-lt"/>
              </a:rPr>
              <a:t>insert</a:t>
            </a:r>
            <a:r>
              <a:rPr lang="it-IT" altLang="it-IT" sz="1800" dirty="0">
                <a:latin typeface="+mn-lt"/>
              </a:rPr>
              <a:t> a Unicode </a:t>
            </a:r>
            <a:r>
              <a:rPr lang="it-IT" altLang="it-IT" sz="1800" dirty="0" err="1">
                <a:latin typeface="+mn-lt"/>
              </a:rPr>
              <a:t>char</a:t>
            </a:r>
            <a:endParaRPr lang="it-IT" altLang="it-IT" sz="1800" dirty="0">
              <a:latin typeface="+mn-lt"/>
            </a:endParaRPr>
          </a:p>
          <a:p>
            <a:pPr algn="just" eaLnBrk="1" hangingPunct="1">
              <a:spcBef>
                <a:spcPct val="0"/>
              </a:spcBef>
              <a:buFontTx/>
              <a:buNone/>
            </a:pPr>
            <a:r>
              <a:rPr lang="it-IT" altLang="it-IT" sz="1800" i="1" dirty="0">
                <a:latin typeface="Courier New" panose="02070309020205020404" pitchFamily="49" charset="0"/>
              </a:rPr>
              <a:t>s</a:t>
            </a:r>
            <a:r>
              <a:rPr lang="it-IT" altLang="it-IT" sz="1800" dirty="0">
                <a:latin typeface="Courier New" panose="02070309020205020404" pitchFamily="49" charset="0"/>
              </a:rPr>
              <a:t> = "go\u0020to\u0020directory</a:t>
            </a:r>
            <a:r>
              <a:rPr lang="it-IT" altLang="it-IT" sz="1800" dirty="0"/>
              <a:t>\</a:t>
            </a:r>
            <a:r>
              <a:rPr lang="it-IT" altLang="it-IT" sz="1800" dirty="0">
                <a:latin typeface="Courier New" panose="02070309020205020404" pitchFamily="49" charset="0"/>
                <a:cs typeface="Courier New" panose="02070309020205020404" pitchFamily="49" charset="0"/>
              </a:rPr>
              <a:t>u0020</a:t>
            </a:r>
            <a:r>
              <a:rPr lang="it-IT" altLang="it-IT" sz="1800" dirty="0">
                <a:latin typeface="Courier New" panose="02070309020205020404" pitchFamily="49" charset="0"/>
              </a:rPr>
              <a:t>\u007etemp"</a:t>
            </a:r>
          </a:p>
          <a:p>
            <a:pPr algn="just" eaLnBrk="1" hangingPunct="1">
              <a:spcBef>
                <a:spcPct val="0"/>
              </a:spcBef>
              <a:buFontTx/>
              <a:buNone/>
            </a:pPr>
            <a:endParaRPr lang="it-IT" altLang="it-IT" sz="1800" dirty="0">
              <a:latin typeface="Courier New" panose="02070309020205020404" pitchFamily="49" charset="0"/>
            </a:endParaRPr>
          </a:p>
          <a:p>
            <a:pPr algn="just" eaLnBrk="1" hangingPunct="1">
              <a:spcBef>
                <a:spcPct val="0"/>
              </a:spcBef>
              <a:buFontTx/>
              <a:buNone/>
            </a:pPr>
            <a:r>
              <a:rPr lang="it-IT" altLang="it-IT" sz="1800" dirty="0"/>
              <a:t>To </a:t>
            </a:r>
            <a:r>
              <a:rPr lang="it-IT" altLang="it-IT" sz="1800" dirty="0" err="1"/>
              <a:t>codify</a:t>
            </a:r>
            <a:r>
              <a:rPr lang="it-IT" altLang="it-IT" sz="1800" dirty="0"/>
              <a:t> an Unicode </a:t>
            </a:r>
            <a:r>
              <a:rPr lang="it-IT" altLang="it-IT" sz="1800" dirty="0" err="1"/>
              <a:t>string</a:t>
            </a:r>
            <a:r>
              <a:rPr lang="it-IT" altLang="it-IT" sz="1800" dirty="0"/>
              <a:t> to a </a:t>
            </a:r>
            <a:r>
              <a:rPr lang="it-IT" altLang="it-IT" sz="1800" dirty="0" err="1"/>
              <a:t>specific</a:t>
            </a:r>
            <a:r>
              <a:rPr lang="it-IT" altLang="it-IT" sz="1800" dirty="0"/>
              <a:t> format:</a:t>
            </a:r>
          </a:p>
          <a:p>
            <a:pPr algn="just" eaLnBrk="1" hangingPunct="1">
              <a:spcBef>
                <a:spcPct val="0"/>
              </a:spcBef>
              <a:buFontTx/>
              <a:buNone/>
            </a:pPr>
            <a:r>
              <a:rPr lang="it-IT" altLang="it-IT" sz="1800" i="1" dirty="0" err="1">
                <a:latin typeface="Courier New" panose="02070309020205020404" pitchFamily="49" charset="0"/>
              </a:rPr>
              <a:t>scod</a:t>
            </a:r>
            <a:r>
              <a:rPr lang="it-IT" altLang="it-IT" sz="1800" dirty="0">
                <a:latin typeface="Courier New" panose="02070309020205020404" pitchFamily="49" charset="0"/>
              </a:rPr>
              <a:t> = </a:t>
            </a:r>
            <a:r>
              <a:rPr lang="it-IT" altLang="it-IT" sz="1800" i="1" dirty="0" err="1">
                <a:latin typeface="Courier New" panose="02070309020205020404" pitchFamily="49" charset="0"/>
              </a:rPr>
              <a:t>s</a:t>
            </a:r>
            <a:r>
              <a:rPr lang="it-IT" altLang="it-IT" sz="1800" dirty="0" err="1">
                <a:latin typeface="Courier New" panose="02070309020205020404" pitchFamily="49" charset="0"/>
              </a:rPr>
              <a:t>.encode</a:t>
            </a:r>
            <a:r>
              <a:rPr lang="it-IT" altLang="it-IT" sz="1800" dirty="0">
                <a:latin typeface="Courier New" panose="02070309020205020404" pitchFamily="49" charset="0"/>
              </a:rPr>
              <a:t>(</a:t>
            </a:r>
            <a:r>
              <a:rPr lang="it-IT" altLang="it-IT" sz="1800" i="1" dirty="0">
                <a:latin typeface="Courier New" panose="02070309020205020404" pitchFamily="49" charset="0"/>
              </a:rPr>
              <a:t>formato</a:t>
            </a:r>
            <a:r>
              <a:rPr lang="it-IT" altLang="it-IT" sz="1800" dirty="0">
                <a:latin typeface="Courier New" panose="02070309020205020404" pitchFamily="49" charset="0"/>
              </a:rPr>
              <a:t>)</a:t>
            </a:r>
          </a:p>
          <a:p>
            <a:pPr algn="just" eaLnBrk="1" hangingPunct="1">
              <a:spcBef>
                <a:spcPct val="0"/>
              </a:spcBef>
              <a:buNone/>
            </a:pPr>
            <a:r>
              <a:rPr lang="it-IT" altLang="it-IT" sz="1800" dirty="0">
                <a:latin typeface="+mn-lt"/>
              </a:rPr>
              <a:t>Note </a:t>
            </a:r>
            <a:r>
              <a:rPr lang="it-IT" altLang="it-IT" sz="1800" dirty="0" err="1">
                <a:latin typeface="+mn-lt"/>
              </a:rPr>
              <a:t>that</a:t>
            </a:r>
            <a:r>
              <a:rPr lang="it-IT" altLang="it-IT" sz="1800" dirty="0">
                <a:latin typeface="+mn-lt"/>
              </a:rPr>
              <a:t> </a:t>
            </a:r>
            <a:r>
              <a:rPr lang="it-IT" altLang="it-IT" sz="1800" dirty="0" err="1">
                <a:latin typeface="+mn-lt"/>
              </a:rPr>
              <a:t>scod</a:t>
            </a:r>
            <a:r>
              <a:rPr lang="it-IT" altLang="it-IT" sz="1800" dirty="0">
                <a:latin typeface="+mn-lt"/>
              </a:rPr>
              <a:t> </a:t>
            </a:r>
            <a:r>
              <a:rPr lang="it-IT" altLang="it-IT" sz="1800" dirty="0" err="1">
                <a:latin typeface="+mn-lt"/>
              </a:rPr>
              <a:t>is</a:t>
            </a:r>
            <a:r>
              <a:rPr lang="it-IT" altLang="it-IT" sz="1800" dirty="0">
                <a:latin typeface="+mn-lt"/>
              </a:rPr>
              <a:t> of </a:t>
            </a:r>
            <a:r>
              <a:rPr lang="it-IT" altLang="it-IT" sz="1800" b="1" dirty="0">
                <a:solidFill>
                  <a:schemeClr val="hlink"/>
                </a:solidFill>
                <a:latin typeface="+mn-lt"/>
              </a:rPr>
              <a:t>&lt; </a:t>
            </a:r>
            <a:r>
              <a:rPr lang="it-IT" altLang="it-IT" sz="1800" b="1" dirty="0" err="1">
                <a:solidFill>
                  <a:schemeClr val="hlink"/>
                </a:solidFill>
                <a:latin typeface="+mn-lt"/>
              </a:rPr>
              <a:t>type</a:t>
            </a:r>
            <a:r>
              <a:rPr lang="it-IT" altLang="it-IT" sz="1800" b="1" dirty="0">
                <a:solidFill>
                  <a:schemeClr val="hlink"/>
                </a:solidFill>
                <a:latin typeface="+mn-lt"/>
              </a:rPr>
              <a:t> ‘byte’ &gt;</a:t>
            </a:r>
          </a:p>
          <a:p>
            <a:pPr algn="just" eaLnBrk="1" hangingPunct="1">
              <a:spcBef>
                <a:spcPct val="0"/>
              </a:spcBef>
              <a:buNone/>
            </a:pPr>
            <a:endParaRPr lang="it-IT" altLang="it-IT" sz="1800" b="1" dirty="0">
              <a:solidFill>
                <a:schemeClr val="hlink"/>
              </a:solidFill>
              <a:latin typeface="+mn-lt"/>
            </a:endParaRPr>
          </a:p>
          <a:p>
            <a:pPr algn="just" eaLnBrk="1" hangingPunct="1">
              <a:spcBef>
                <a:spcPct val="0"/>
              </a:spcBef>
              <a:buNone/>
            </a:pPr>
            <a:r>
              <a:rPr lang="it-IT" altLang="it-IT" sz="1800" dirty="0" err="1">
                <a:latin typeface="+mn-lt"/>
              </a:rPr>
              <a:t>See</a:t>
            </a:r>
            <a:r>
              <a:rPr lang="it-IT" altLang="it-IT" sz="1800" dirty="0">
                <a:latin typeface="+mn-lt"/>
              </a:rPr>
              <a:t> </a:t>
            </a:r>
            <a:r>
              <a:rPr lang="it-IT" altLang="it-IT" sz="1800" dirty="0" err="1">
                <a:latin typeface="+mn-lt"/>
              </a:rPr>
              <a:t>also</a:t>
            </a:r>
            <a:r>
              <a:rPr lang="it-IT" altLang="it-IT" sz="1800" dirty="0">
                <a:latin typeface="+mn-lt"/>
              </a:rPr>
              <a:t> </a:t>
            </a:r>
            <a:r>
              <a:rPr lang="it-IT" altLang="it-IT" sz="1800" dirty="0">
                <a:latin typeface="+mn-lt"/>
                <a:hlinkClick r:id="rId2"/>
              </a:rPr>
              <a:t>https://docs.python.org/3/howto/unicode.html</a:t>
            </a:r>
            <a:endParaRPr lang="it-IT" altLang="it-IT" sz="1800" dirty="0">
              <a:latin typeface="+mn-lt"/>
            </a:endParaRPr>
          </a:p>
          <a:p>
            <a:pPr algn="just" eaLnBrk="1" hangingPunct="1">
              <a:spcBef>
                <a:spcPct val="0"/>
              </a:spcBef>
              <a:buFontTx/>
              <a:buNone/>
            </a:pPr>
            <a:endParaRPr lang="it-IT" altLang="it-IT" sz="1800" dirty="0">
              <a:latin typeface="Courier New" panose="02070309020205020404" pitchFamily="49" charset="0"/>
            </a:endParaRPr>
          </a:p>
        </p:txBody>
      </p:sp>
      <p:sp>
        <p:nvSpPr>
          <p:cNvPr id="4" name="Text Box 2">
            <a:extLst>
              <a:ext uri="{FF2B5EF4-FFF2-40B4-BE49-F238E27FC236}">
                <a16:creationId xmlns:a16="http://schemas.microsoft.com/office/drawing/2014/main" id="{59248122-40D3-4DEC-B094-0E9A418F87DE}"/>
              </a:ext>
            </a:extLst>
          </p:cNvPr>
          <p:cNvSpPr txBox="1">
            <a:spLocks noChangeArrowheads="1"/>
          </p:cNvSpPr>
          <p:nvPr/>
        </p:nvSpPr>
        <p:spPr bwMode="auto">
          <a:xfrm>
            <a:off x="0" y="0"/>
            <a:ext cx="198635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b="1" dirty="0">
                <a:solidFill>
                  <a:srgbClr val="FF9900"/>
                </a:solidFill>
              </a:rPr>
              <a:t>Data </a:t>
            </a:r>
            <a:r>
              <a:rPr lang="it-IT" altLang="it-IT" sz="1800" b="1" dirty="0" err="1">
                <a:solidFill>
                  <a:srgbClr val="FF9900"/>
                </a:solidFill>
              </a:rPr>
              <a:t>types</a:t>
            </a:r>
            <a:endParaRPr lang="it-IT" altLang="it-IT" sz="1800" b="1" dirty="0">
              <a:solidFill>
                <a:srgbClr val="FF99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7">
            <a:extLst>
              <a:ext uri="{FF2B5EF4-FFF2-40B4-BE49-F238E27FC236}">
                <a16:creationId xmlns:a16="http://schemas.microsoft.com/office/drawing/2014/main" id="{2F06B121-C580-4AF4-9FFE-55674608D3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770" t="16537" r="38884" b="22444"/>
          <a:stretch>
            <a:fillRect/>
          </a:stretch>
        </p:blipFill>
        <p:spPr bwMode="auto">
          <a:xfrm>
            <a:off x="0" y="841375"/>
            <a:ext cx="4408488" cy="535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316" name="Group 13">
            <a:extLst>
              <a:ext uri="{FF2B5EF4-FFF2-40B4-BE49-F238E27FC236}">
                <a16:creationId xmlns:a16="http://schemas.microsoft.com/office/drawing/2014/main" id="{069D7D5D-B64B-46CB-9E33-803E0CC9A2AD}"/>
              </a:ext>
            </a:extLst>
          </p:cNvPr>
          <p:cNvGrpSpPr>
            <a:grpSpLocks/>
          </p:cNvGrpSpPr>
          <p:nvPr/>
        </p:nvGrpSpPr>
        <p:grpSpPr bwMode="auto">
          <a:xfrm>
            <a:off x="4478338" y="836613"/>
            <a:ext cx="4411662" cy="5405437"/>
            <a:chOff x="2821" y="527"/>
            <a:chExt cx="2779" cy="3405"/>
          </a:xfrm>
        </p:grpSpPr>
        <p:pic>
          <p:nvPicPr>
            <p:cNvPr id="13319" name="Picture 10">
              <a:extLst>
                <a:ext uri="{FF2B5EF4-FFF2-40B4-BE49-F238E27FC236}">
                  <a16:creationId xmlns:a16="http://schemas.microsoft.com/office/drawing/2014/main" id="{2F0500DC-0101-4424-8CE8-93E96793B8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770" t="16537" r="38884" b="22444"/>
            <a:stretch>
              <a:fillRect/>
            </a:stretch>
          </p:blipFill>
          <p:spPr bwMode="auto">
            <a:xfrm>
              <a:off x="2821" y="527"/>
              <a:ext cx="2777" cy="3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0" name="Picture 9">
              <a:extLst>
                <a:ext uri="{FF2B5EF4-FFF2-40B4-BE49-F238E27FC236}">
                  <a16:creationId xmlns:a16="http://schemas.microsoft.com/office/drawing/2014/main" id="{26664614-4C4E-48B9-9517-E6FFC68BB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325" t="30627" r="38884" b="13585"/>
            <a:stretch>
              <a:fillRect/>
            </a:stretch>
          </p:blipFill>
          <p:spPr bwMode="auto">
            <a:xfrm>
              <a:off x="2880" y="849"/>
              <a:ext cx="2720" cy="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317" name="Text Box 11">
            <a:extLst>
              <a:ext uri="{FF2B5EF4-FFF2-40B4-BE49-F238E27FC236}">
                <a16:creationId xmlns:a16="http://schemas.microsoft.com/office/drawing/2014/main" id="{2F296AF4-227B-4C24-8A4F-7AD114E8240A}"/>
              </a:ext>
            </a:extLst>
          </p:cNvPr>
          <p:cNvSpPr txBox="1">
            <a:spLocks noChangeArrowheads="1"/>
          </p:cNvSpPr>
          <p:nvPr/>
        </p:nvSpPr>
        <p:spPr bwMode="auto">
          <a:xfrm>
            <a:off x="360363" y="523875"/>
            <a:ext cx="5035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it-IT" sz="1800" b="1">
                <a:solidFill>
                  <a:srgbClr val="FF9900"/>
                </a:solidFill>
              </a:rPr>
              <a:t>Unicode 5.2 Character Code Charts - Latin-1 </a:t>
            </a:r>
            <a:endParaRPr lang="it-IT" altLang="it-IT" sz="1800" b="1">
              <a:solidFill>
                <a:srgbClr val="FF9900"/>
              </a:solidFill>
            </a:endParaRPr>
          </a:p>
        </p:txBody>
      </p:sp>
      <p:sp>
        <p:nvSpPr>
          <p:cNvPr id="13318" name="Text Box 12">
            <a:extLst>
              <a:ext uri="{FF2B5EF4-FFF2-40B4-BE49-F238E27FC236}">
                <a16:creationId xmlns:a16="http://schemas.microsoft.com/office/drawing/2014/main" id="{ACE320FA-A4DA-44D1-AA64-4E5152586642}"/>
              </a:ext>
            </a:extLst>
          </p:cNvPr>
          <p:cNvSpPr txBox="1">
            <a:spLocks noChangeArrowheads="1"/>
          </p:cNvSpPr>
          <p:nvPr/>
        </p:nvSpPr>
        <p:spPr bwMode="auto">
          <a:xfrm>
            <a:off x="247026" y="6321425"/>
            <a:ext cx="38652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1800" dirty="0"/>
              <a:t>from: </a:t>
            </a:r>
            <a:r>
              <a:rPr lang="it-IT" altLang="it-IT" sz="1800" u="sng" dirty="0">
                <a:solidFill>
                  <a:srgbClr val="0000FF"/>
                </a:solidFill>
              </a:rPr>
              <a:t>http://www.unicode.org/charts/</a:t>
            </a:r>
          </a:p>
        </p:txBody>
      </p:sp>
      <p:sp>
        <p:nvSpPr>
          <p:cNvPr id="9" name="Text Box 2">
            <a:extLst>
              <a:ext uri="{FF2B5EF4-FFF2-40B4-BE49-F238E27FC236}">
                <a16:creationId xmlns:a16="http://schemas.microsoft.com/office/drawing/2014/main" id="{81726F58-1ED6-42CE-86E0-8853732E4097}"/>
              </a:ext>
            </a:extLst>
          </p:cNvPr>
          <p:cNvSpPr txBox="1">
            <a:spLocks noChangeArrowheads="1"/>
          </p:cNvSpPr>
          <p:nvPr/>
        </p:nvSpPr>
        <p:spPr bwMode="auto">
          <a:xfrm>
            <a:off x="0" y="0"/>
            <a:ext cx="198635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b="1" dirty="0">
                <a:solidFill>
                  <a:srgbClr val="FF9900"/>
                </a:solidFill>
              </a:rPr>
              <a:t>Data </a:t>
            </a:r>
            <a:r>
              <a:rPr lang="it-IT" altLang="it-IT" sz="1800" b="1" dirty="0" err="1">
                <a:solidFill>
                  <a:srgbClr val="FF9900"/>
                </a:solidFill>
              </a:rPr>
              <a:t>types</a:t>
            </a:r>
            <a:endParaRPr lang="it-IT" altLang="it-IT" sz="1800" b="1" dirty="0">
              <a:solidFill>
                <a:srgbClr val="FF99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6">
            <a:extLst>
              <a:ext uri="{FF2B5EF4-FFF2-40B4-BE49-F238E27FC236}">
                <a16:creationId xmlns:a16="http://schemas.microsoft.com/office/drawing/2014/main" id="{FCF44518-EE9D-4DD2-B237-BF80A88DD5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6438" t="26283" r="36021" b="12895"/>
          <a:stretch>
            <a:fillRect/>
          </a:stretch>
        </p:blipFill>
        <p:spPr bwMode="auto">
          <a:xfrm>
            <a:off x="179388" y="793750"/>
            <a:ext cx="4283075" cy="534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340" name="Group 9">
            <a:extLst>
              <a:ext uri="{FF2B5EF4-FFF2-40B4-BE49-F238E27FC236}">
                <a16:creationId xmlns:a16="http://schemas.microsoft.com/office/drawing/2014/main" id="{9AFFA64A-3504-4C76-B0FA-95CC5E909F61}"/>
              </a:ext>
            </a:extLst>
          </p:cNvPr>
          <p:cNvGrpSpPr>
            <a:grpSpLocks/>
          </p:cNvGrpSpPr>
          <p:nvPr/>
        </p:nvGrpSpPr>
        <p:grpSpPr bwMode="auto">
          <a:xfrm>
            <a:off x="4630738" y="787400"/>
            <a:ext cx="4348162" cy="5480050"/>
            <a:chOff x="2933" y="457"/>
            <a:chExt cx="2739" cy="3452"/>
          </a:xfrm>
        </p:grpSpPr>
        <p:pic>
          <p:nvPicPr>
            <p:cNvPr id="14343" name="Picture 8">
              <a:extLst>
                <a:ext uri="{FF2B5EF4-FFF2-40B4-BE49-F238E27FC236}">
                  <a16:creationId xmlns:a16="http://schemas.microsoft.com/office/drawing/2014/main" id="{9E3A7921-49F7-4675-8EDB-28390E67A9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6438" t="26283" r="36021" b="12895"/>
            <a:stretch>
              <a:fillRect/>
            </a:stretch>
          </p:blipFill>
          <p:spPr bwMode="auto">
            <a:xfrm>
              <a:off x="2933" y="457"/>
              <a:ext cx="2698" cy="3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4" name="Picture 7">
              <a:extLst>
                <a:ext uri="{FF2B5EF4-FFF2-40B4-BE49-F238E27FC236}">
                  <a16:creationId xmlns:a16="http://schemas.microsoft.com/office/drawing/2014/main" id="{D45FF8B5-764C-4DE1-B640-08541CA215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6549" t="32336" r="35605" b="10878"/>
            <a:stretch>
              <a:fillRect/>
            </a:stretch>
          </p:blipFill>
          <p:spPr bwMode="auto">
            <a:xfrm>
              <a:off x="2947" y="771"/>
              <a:ext cx="2725" cy="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341" name="Text Box 10">
            <a:extLst>
              <a:ext uri="{FF2B5EF4-FFF2-40B4-BE49-F238E27FC236}">
                <a16:creationId xmlns:a16="http://schemas.microsoft.com/office/drawing/2014/main" id="{2BF06948-F46C-48C9-8624-71A608C28E04}"/>
              </a:ext>
            </a:extLst>
          </p:cNvPr>
          <p:cNvSpPr txBox="1">
            <a:spLocks noChangeArrowheads="1"/>
          </p:cNvSpPr>
          <p:nvPr/>
        </p:nvSpPr>
        <p:spPr bwMode="auto">
          <a:xfrm>
            <a:off x="360363" y="523875"/>
            <a:ext cx="5035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it-IT" sz="1800" b="1">
                <a:solidFill>
                  <a:srgbClr val="FF9900"/>
                </a:solidFill>
              </a:rPr>
              <a:t>Unicode 5.2 Character Code Charts - Latin-1 </a:t>
            </a:r>
            <a:endParaRPr lang="it-IT" altLang="it-IT" sz="1800" b="1">
              <a:solidFill>
                <a:srgbClr val="FF9900"/>
              </a:solidFill>
            </a:endParaRPr>
          </a:p>
        </p:txBody>
      </p:sp>
      <p:sp>
        <p:nvSpPr>
          <p:cNvPr id="14342" name="Text Box 11">
            <a:extLst>
              <a:ext uri="{FF2B5EF4-FFF2-40B4-BE49-F238E27FC236}">
                <a16:creationId xmlns:a16="http://schemas.microsoft.com/office/drawing/2014/main" id="{1ECF6E00-0252-4CC7-9E1B-EE18E933B423}"/>
              </a:ext>
            </a:extLst>
          </p:cNvPr>
          <p:cNvSpPr txBox="1">
            <a:spLocks noChangeArrowheads="1"/>
          </p:cNvSpPr>
          <p:nvPr/>
        </p:nvSpPr>
        <p:spPr bwMode="auto">
          <a:xfrm>
            <a:off x="247026" y="6321425"/>
            <a:ext cx="38652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1800" dirty="0"/>
              <a:t>from: </a:t>
            </a:r>
            <a:r>
              <a:rPr lang="it-IT" altLang="it-IT" sz="1800" u="sng" dirty="0">
                <a:solidFill>
                  <a:srgbClr val="0000FF"/>
                </a:solidFill>
              </a:rPr>
              <a:t>http://www.unicode.org/charts/</a:t>
            </a:r>
          </a:p>
        </p:txBody>
      </p:sp>
      <p:sp>
        <p:nvSpPr>
          <p:cNvPr id="9" name="Text Box 2">
            <a:extLst>
              <a:ext uri="{FF2B5EF4-FFF2-40B4-BE49-F238E27FC236}">
                <a16:creationId xmlns:a16="http://schemas.microsoft.com/office/drawing/2014/main" id="{4B9301AC-8524-4D32-9590-E97B19D1DEC5}"/>
              </a:ext>
            </a:extLst>
          </p:cNvPr>
          <p:cNvSpPr txBox="1">
            <a:spLocks noChangeArrowheads="1"/>
          </p:cNvSpPr>
          <p:nvPr/>
        </p:nvSpPr>
        <p:spPr bwMode="auto">
          <a:xfrm>
            <a:off x="0" y="0"/>
            <a:ext cx="198635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b="1" dirty="0">
                <a:solidFill>
                  <a:srgbClr val="FF9900"/>
                </a:solidFill>
              </a:rPr>
              <a:t>Data </a:t>
            </a:r>
            <a:r>
              <a:rPr lang="it-IT" altLang="it-IT" sz="1800" b="1" dirty="0" err="1">
                <a:solidFill>
                  <a:srgbClr val="FF9900"/>
                </a:solidFill>
              </a:rPr>
              <a:t>types</a:t>
            </a:r>
            <a:endParaRPr lang="it-IT" altLang="it-IT" sz="1800" b="1" dirty="0">
              <a:solidFill>
                <a:srgbClr val="FF99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a:extLst>
              <a:ext uri="{FF2B5EF4-FFF2-40B4-BE49-F238E27FC236}">
                <a16:creationId xmlns:a16="http://schemas.microsoft.com/office/drawing/2014/main" id="{A2C82316-C4EC-426E-AE68-7E4A94634496}"/>
              </a:ext>
            </a:extLst>
          </p:cNvPr>
          <p:cNvSpPr txBox="1">
            <a:spLocks noChangeArrowheads="1"/>
          </p:cNvSpPr>
          <p:nvPr/>
        </p:nvSpPr>
        <p:spPr bwMode="auto">
          <a:xfrm>
            <a:off x="0" y="549275"/>
            <a:ext cx="9144000" cy="6308725"/>
          </a:xfrm>
          <a:prstGeom prst="rect">
            <a:avLst/>
          </a:prstGeom>
          <a:noFill/>
          <a:ln>
            <a:noFill/>
          </a:ln>
          <a:effectLst/>
        </p:spPr>
        <p:txBody>
          <a:bodyPr lIns="360000" tIns="90000" rIns="360000" bIns="90000"/>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buFontTx/>
              <a:buNone/>
              <a:defRPr/>
            </a:pPr>
            <a:r>
              <a:rPr lang="it-IT" altLang="it-IT" sz="1800" b="1" dirty="0" err="1">
                <a:solidFill>
                  <a:schemeClr val="hlink"/>
                </a:solidFill>
              </a:rPr>
              <a:t>String</a:t>
            </a:r>
            <a:r>
              <a:rPr lang="it-IT" altLang="it-IT" sz="1800" b="1" dirty="0">
                <a:solidFill>
                  <a:schemeClr val="hlink"/>
                </a:solidFill>
              </a:rPr>
              <a:t> &lt; </a:t>
            </a:r>
            <a:r>
              <a:rPr lang="it-IT" altLang="it-IT" sz="1800" b="1" dirty="0" err="1">
                <a:solidFill>
                  <a:schemeClr val="hlink"/>
                </a:solidFill>
              </a:rPr>
              <a:t>type</a:t>
            </a:r>
            <a:r>
              <a:rPr lang="it-IT" altLang="it-IT" sz="1800" b="1" dirty="0">
                <a:solidFill>
                  <a:schemeClr val="hlink"/>
                </a:solidFill>
              </a:rPr>
              <a:t> ‘</a:t>
            </a:r>
            <a:r>
              <a:rPr lang="it-IT" altLang="it-IT" sz="1800" b="1" dirty="0" err="1">
                <a:solidFill>
                  <a:schemeClr val="hlink"/>
                </a:solidFill>
              </a:rPr>
              <a:t>str</a:t>
            </a:r>
            <a:r>
              <a:rPr lang="it-IT" altLang="it-IT" sz="1800" b="1" dirty="0">
                <a:solidFill>
                  <a:schemeClr val="hlink"/>
                </a:solidFill>
              </a:rPr>
              <a:t>’ &gt;</a:t>
            </a:r>
          </a:p>
          <a:p>
            <a:pPr algn="just" eaLnBrk="1" hangingPunct="1">
              <a:spcBef>
                <a:spcPct val="0"/>
              </a:spcBef>
              <a:buFontTx/>
              <a:buNone/>
              <a:defRPr/>
            </a:pPr>
            <a:endParaRPr lang="it-IT" altLang="it-IT" sz="1800" b="1" dirty="0">
              <a:solidFill>
                <a:schemeClr val="hlink"/>
              </a:solidFill>
            </a:endParaRPr>
          </a:p>
          <a:p>
            <a:pPr algn="just" eaLnBrk="1" hangingPunct="1">
              <a:spcBef>
                <a:spcPct val="0"/>
              </a:spcBef>
              <a:buFontTx/>
              <a:buNone/>
              <a:defRPr/>
            </a:pPr>
            <a:r>
              <a:rPr lang="it-IT" altLang="it-IT" sz="1800" dirty="0" err="1"/>
              <a:t>Formatting</a:t>
            </a:r>
            <a:endParaRPr lang="it-IT" altLang="it-IT" sz="1800" dirty="0"/>
          </a:p>
          <a:p>
            <a:pPr algn="just" eaLnBrk="1" hangingPunct="1">
              <a:spcBef>
                <a:spcPct val="0"/>
              </a:spcBef>
              <a:buFontTx/>
              <a:buNone/>
              <a:defRPr/>
            </a:pPr>
            <a:endParaRPr lang="it-IT" altLang="it-IT" sz="1800" dirty="0"/>
          </a:p>
          <a:p>
            <a:pPr algn="just" eaLnBrk="1" hangingPunct="1">
              <a:spcBef>
                <a:spcPct val="0"/>
              </a:spcBef>
              <a:buFontTx/>
              <a:buNone/>
              <a:defRPr/>
            </a:pPr>
            <a:r>
              <a:rPr lang="it-IT" altLang="it-IT" sz="1800" i="1" dirty="0" err="1">
                <a:latin typeface="Courier New" pitchFamily="49" charset="0"/>
              </a:rPr>
              <a:t>s.format</a:t>
            </a:r>
            <a:r>
              <a:rPr lang="it-IT" altLang="it-IT" sz="1800" i="1" dirty="0">
                <a:latin typeface="Courier New" pitchFamily="49" charset="0"/>
              </a:rPr>
              <a:t>( )</a:t>
            </a:r>
          </a:p>
          <a:p>
            <a:pPr algn="just" eaLnBrk="1" hangingPunct="1">
              <a:spcBef>
                <a:spcPct val="0"/>
              </a:spcBef>
              <a:buFontTx/>
              <a:buNone/>
              <a:defRPr/>
            </a:pPr>
            <a:endParaRPr lang="it-IT" altLang="it-IT" sz="1800" i="1" dirty="0">
              <a:latin typeface="Courier New" pitchFamily="49" charset="0"/>
            </a:endParaRPr>
          </a:p>
          <a:p>
            <a:pPr algn="just" eaLnBrk="1" hangingPunct="1">
              <a:spcBef>
                <a:spcPct val="0"/>
              </a:spcBef>
              <a:buFontTx/>
              <a:buNone/>
              <a:defRPr/>
            </a:pPr>
            <a:r>
              <a:rPr lang="it-IT" altLang="it-IT" sz="1800" dirty="0">
                <a:latin typeface="Courier New" pitchFamily="49" charset="0"/>
              </a:rPr>
              <a:t>a, b = 2, 3</a:t>
            </a:r>
          </a:p>
          <a:p>
            <a:pPr algn="just" eaLnBrk="1" hangingPunct="1">
              <a:spcBef>
                <a:spcPct val="0"/>
              </a:spcBef>
              <a:buFontTx/>
              <a:buNone/>
              <a:defRPr/>
            </a:pPr>
            <a:r>
              <a:rPr lang="it-IT" altLang="it-IT" sz="1800" dirty="0">
                <a:latin typeface="Courier New" pitchFamily="49" charset="0"/>
              </a:rPr>
              <a:t>"{0} times {1} </a:t>
            </a:r>
            <a:r>
              <a:rPr lang="it-IT" altLang="it-IT" sz="1800" dirty="0" err="1">
                <a:latin typeface="Courier New" pitchFamily="49" charset="0"/>
              </a:rPr>
              <a:t>gives</a:t>
            </a:r>
            <a:r>
              <a:rPr lang="it-IT" altLang="it-IT" sz="1800" dirty="0">
                <a:latin typeface="Courier New" pitchFamily="49" charset="0"/>
              </a:rPr>
              <a:t> {2} ".format(</a:t>
            </a:r>
            <a:r>
              <a:rPr lang="it-IT" altLang="it-IT" sz="1800" dirty="0" err="1">
                <a:latin typeface="Courier New" pitchFamily="49" charset="0"/>
              </a:rPr>
              <a:t>a,b,a</a:t>
            </a:r>
            <a:r>
              <a:rPr lang="it-IT" altLang="it-IT" sz="1800" dirty="0">
                <a:latin typeface="Courier New" pitchFamily="49" charset="0"/>
              </a:rPr>
              <a:t>*b)</a:t>
            </a:r>
          </a:p>
          <a:p>
            <a:pPr algn="just" eaLnBrk="1" hangingPunct="1">
              <a:spcBef>
                <a:spcPct val="0"/>
              </a:spcBef>
              <a:buFontTx/>
              <a:buNone/>
              <a:defRPr/>
            </a:pPr>
            <a:endParaRPr lang="it-IT" altLang="it-IT" sz="1800" dirty="0">
              <a:latin typeface="Courier New" pitchFamily="49" charset="0"/>
            </a:endParaRPr>
          </a:p>
          <a:p>
            <a:pPr algn="just" eaLnBrk="1" hangingPunct="1">
              <a:spcBef>
                <a:spcPct val="0"/>
              </a:spcBef>
              <a:buFontTx/>
              <a:buNone/>
              <a:defRPr/>
            </a:pPr>
            <a:r>
              <a:rPr lang="it-IT" altLang="it-IT" sz="1800" dirty="0">
                <a:latin typeface="Courier New" pitchFamily="49" charset="0"/>
              </a:rPr>
              <a:t>"{0</a:t>
            </a:r>
            <a:r>
              <a:rPr lang="it-IT" altLang="it-IT" sz="1800" dirty="0">
                <a:solidFill>
                  <a:srgbClr val="FF0000"/>
                </a:solidFill>
                <a:latin typeface="Courier New" pitchFamily="49" charset="0"/>
              </a:rPr>
              <a:t>:</a:t>
            </a:r>
            <a:r>
              <a:rPr lang="it-IT" altLang="it-IT" sz="1800" dirty="0">
                <a:latin typeface="Courier New" pitchFamily="49" charset="0"/>
              </a:rPr>
              <a:t>^+12.3f}".format(3)</a:t>
            </a:r>
          </a:p>
          <a:p>
            <a:pPr algn="just" eaLnBrk="1" hangingPunct="1">
              <a:spcBef>
                <a:spcPct val="0"/>
              </a:spcBef>
              <a:buFontTx/>
              <a:buNone/>
              <a:defRPr/>
            </a:pPr>
            <a:endParaRPr lang="it-IT" altLang="it-IT" sz="1800" dirty="0">
              <a:latin typeface="Courier New" pitchFamily="49" charset="0"/>
            </a:endParaRPr>
          </a:p>
          <a:p>
            <a:pPr algn="just" eaLnBrk="1" hangingPunct="1">
              <a:spcBef>
                <a:spcPct val="0"/>
              </a:spcBef>
              <a:buFontTx/>
              <a:buNone/>
              <a:defRPr/>
            </a:pPr>
            <a:endParaRPr lang="it-IT" altLang="it-IT" sz="1800" dirty="0">
              <a:latin typeface="+mj-lt"/>
            </a:endParaRPr>
          </a:p>
          <a:p>
            <a:pPr algn="just" eaLnBrk="1" hangingPunct="1">
              <a:spcBef>
                <a:spcPct val="0"/>
              </a:spcBef>
              <a:buFontTx/>
              <a:buNone/>
              <a:defRPr/>
            </a:pPr>
            <a:endParaRPr lang="it-IT" altLang="it-IT" sz="1800" dirty="0">
              <a:latin typeface="Courier New" pitchFamily="49" charset="0"/>
            </a:endParaRPr>
          </a:p>
          <a:p>
            <a:pPr algn="just" eaLnBrk="1" hangingPunct="1">
              <a:spcBef>
                <a:spcPct val="0"/>
              </a:spcBef>
              <a:buFontTx/>
              <a:buNone/>
              <a:defRPr/>
            </a:pPr>
            <a:endParaRPr lang="it-IT" altLang="it-IT" sz="1800" dirty="0">
              <a:latin typeface="Courier New" pitchFamily="49" charset="0"/>
            </a:endParaRPr>
          </a:p>
          <a:p>
            <a:pPr algn="just" eaLnBrk="1" hangingPunct="1">
              <a:spcBef>
                <a:spcPct val="0"/>
              </a:spcBef>
              <a:buFontTx/>
              <a:buNone/>
              <a:defRPr/>
            </a:pPr>
            <a:endParaRPr lang="it-IT" altLang="it-IT" sz="1800" dirty="0">
              <a:latin typeface="Courier New" pitchFamily="49" charset="0"/>
            </a:endParaRPr>
          </a:p>
        </p:txBody>
      </p:sp>
      <p:graphicFrame>
        <p:nvGraphicFramePr>
          <p:cNvPr id="2" name="Tabella 1">
            <a:extLst>
              <a:ext uri="{FF2B5EF4-FFF2-40B4-BE49-F238E27FC236}">
                <a16:creationId xmlns:a16="http://schemas.microsoft.com/office/drawing/2014/main" id="{50E3250E-3398-43DB-A962-20B21513876F}"/>
              </a:ext>
            </a:extLst>
          </p:cNvPr>
          <p:cNvGraphicFramePr>
            <a:graphicFrameLocks noGrp="1"/>
          </p:cNvGraphicFramePr>
          <p:nvPr>
            <p:extLst>
              <p:ext uri="{D42A27DB-BD31-4B8C-83A1-F6EECF244321}">
                <p14:modId xmlns:p14="http://schemas.microsoft.com/office/powerpoint/2010/main" val="3612591688"/>
              </p:ext>
            </p:extLst>
          </p:nvPr>
        </p:nvGraphicFramePr>
        <p:xfrm>
          <a:off x="395288" y="3703638"/>
          <a:ext cx="7993062" cy="2219325"/>
        </p:xfrm>
        <a:graphic>
          <a:graphicData uri="http://schemas.openxmlformats.org/drawingml/2006/table">
            <a:tbl>
              <a:tblPr firstRow="1" bandRow="1">
                <a:tableStyleId>{5C22544A-7EE6-4342-B048-85BDC9FD1C3A}</a:tableStyleId>
              </a:tblPr>
              <a:tblGrid>
                <a:gridCol w="1416251">
                  <a:extLst>
                    <a:ext uri="{9D8B030D-6E8A-4147-A177-3AD203B41FA5}">
                      <a16:colId xmlns:a16="http://schemas.microsoft.com/office/drawing/2014/main" val="20000"/>
                    </a:ext>
                  </a:extLst>
                </a:gridCol>
                <a:gridCol w="6576811">
                  <a:extLst>
                    <a:ext uri="{9D8B030D-6E8A-4147-A177-3AD203B41FA5}">
                      <a16:colId xmlns:a16="http://schemas.microsoft.com/office/drawing/2014/main" val="20001"/>
                    </a:ext>
                  </a:extLst>
                </a:gridCol>
              </a:tblGrid>
              <a:tr h="370719">
                <a:tc>
                  <a:txBody>
                    <a:bodyPr/>
                    <a:lstStyle/>
                    <a:p>
                      <a:r>
                        <a:rPr lang="it-IT" sz="1800" b="0" dirty="0">
                          <a:solidFill>
                            <a:schemeClr val="tx1"/>
                          </a:solidFill>
                          <a:latin typeface="Courier New" panose="02070309020205020404" pitchFamily="49" charset="0"/>
                          <a:cs typeface="Courier New" panose="02070309020205020404" pitchFamily="49" charset="0"/>
                        </a:rPr>
                        <a:t>^,&lt;,&gt;</a:t>
                      </a:r>
                    </a:p>
                  </a:txBody>
                  <a:tcPr marL="91442" marR="91442"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sz="1800" b="0" dirty="0" err="1">
                          <a:solidFill>
                            <a:schemeClr val="tx1"/>
                          </a:solidFill>
                        </a:rPr>
                        <a:t>Alignement</a:t>
                      </a:r>
                      <a:r>
                        <a:rPr lang="it-IT" sz="1800" b="0" dirty="0">
                          <a:solidFill>
                            <a:schemeClr val="tx1"/>
                          </a:solidFill>
                        </a:rPr>
                        <a:t>: center, </a:t>
                      </a:r>
                      <a:r>
                        <a:rPr lang="it-IT" sz="1800" b="0" dirty="0" err="1">
                          <a:solidFill>
                            <a:schemeClr val="tx1"/>
                          </a:solidFill>
                        </a:rPr>
                        <a:t>left</a:t>
                      </a:r>
                      <a:r>
                        <a:rPr lang="it-IT" sz="1800" b="0" dirty="0">
                          <a:solidFill>
                            <a:schemeClr val="tx1"/>
                          </a:solidFill>
                        </a:rPr>
                        <a:t>, </a:t>
                      </a:r>
                      <a:r>
                        <a:rPr lang="it-IT" sz="1800" b="0" dirty="0" err="1">
                          <a:solidFill>
                            <a:schemeClr val="tx1"/>
                          </a:solidFill>
                        </a:rPr>
                        <a:t>right</a:t>
                      </a:r>
                      <a:endParaRPr lang="it-IT" sz="1800" b="0" dirty="0">
                        <a:solidFill>
                          <a:schemeClr val="tx1"/>
                        </a:solidFill>
                      </a:endParaRPr>
                    </a:p>
                  </a:txBody>
                  <a:tcPr marL="91442" marR="91442"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719">
                <a:tc>
                  <a:txBody>
                    <a:bodyPr/>
                    <a:lstStyle/>
                    <a:p>
                      <a:r>
                        <a:rPr lang="it-IT" sz="1800" dirty="0">
                          <a:latin typeface="Courier New" panose="02070309020205020404" pitchFamily="49" charset="0"/>
                          <a:cs typeface="Courier New" panose="02070309020205020404" pitchFamily="49" charset="0"/>
                        </a:rPr>
                        <a:t>+,</a:t>
                      </a:r>
                      <a:r>
                        <a:rPr lang="it-IT" sz="1800" baseline="0" dirty="0">
                          <a:latin typeface="Courier New" panose="02070309020205020404" pitchFamily="49" charset="0"/>
                          <a:cs typeface="Courier New" panose="02070309020205020404" pitchFamily="49" charset="0"/>
                        </a:rPr>
                        <a:t> □</a:t>
                      </a:r>
                      <a:endParaRPr lang="it-IT" sz="1800" dirty="0">
                        <a:latin typeface="Courier New" panose="02070309020205020404" pitchFamily="49" charset="0"/>
                        <a:cs typeface="Courier New" panose="02070309020205020404" pitchFamily="49" charset="0"/>
                      </a:endParaRPr>
                    </a:p>
                  </a:txBody>
                  <a:tcPr marL="91442" marR="91442"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sz="1800" baseline="0" dirty="0"/>
                        <a:t> ‘+’ or </a:t>
                      </a:r>
                      <a:r>
                        <a:rPr lang="it-IT" sz="1800" baseline="0" dirty="0" err="1"/>
                        <a:t>blank</a:t>
                      </a:r>
                      <a:r>
                        <a:rPr lang="it-IT" sz="1800" baseline="0" dirty="0"/>
                        <a:t> </a:t>
                      </a:r>
                      <a:r>
                        <a:rPr lang="it-IT" sz="1800" baseline="0" dirty="0" err="1"/>
                        <a:t>before</a:t>
                      </a:r>
                      <a:r>
                        <a:rPr lang="it-IT" sz="1800" baseline="0" dirty="0"/>
                        <a:t> positive </a:t>
                      </a:r>
                      <a:r>
                        <a:rPr lang="it-IT" sz="1800" baseline="0" dirty="0" err="1"/>
                        <a:t>number</a:t>
                      </a:r>
                      <a:endParaRPr lang="it-IT" sz="1800" dirty="0"/>
                    </a:p>
                  </a:txBody>
                  <a:tcPr marL="91442" marR="91442"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5728">
                <a:tc>
                  <a:txBody>
                    <a:bodyPr/>
                    <a:lstStyle/>
                    <a:p>
                      <a:r>
                        <a:rPr lang="it-IT" sz="1800" dirty="0">
                          <a:latin typeface="Courier New" panose="02070309020205020404" pitchFamily="49" charset="0"/>
                          <a:cs typeface="Courier New" panose="02070309020205020404" pitchFamily="49" charset="0"/>
                        </a:rPr>
                        <a:t>d</a:t>
                      </a:r>
                    </a:p>
                  </a:txBody>
                  <a:tcPr marL="91442" marR="91442"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sz="1800" dirty="0"/>
                        <a:t>Show </a:t>
                      </a:r>
                      <a:r>
                        <a:rPr lang="it-IT" sz="1800" dirty="0" err="1"/>
                        <a:t>as</a:t>
                      </a:r>
                      <a:r>
                        <a:rPr lang="it-IT" sz="1800" dirty="0"/>
                        <a:t> </a:t>
                      </a:r>
                      <a:r>
                        <a:rPr lang="it-IT" sz="1800" dirty="0" err="1"/>
                        <a:t>integer</a:t>
                      </a:r>
                      <a:endParaRPr lang="it-IT" sz="1800" dirty="0"/>
                    </a:p>
                  </a:txBody>
                  <a:tcPr marL="91442" marR="91442"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719">
                <a:tc>
                  <a:txBody>
                    <a:bodyPr/>
                    <a:lstStyle/>
                    <a:p>
                      <a:r>
                        <a:rPr lang="it-IT" sz="1800" b="0" dirty="0" err="1">
                          <a:solidFill>
                            <a:schemeClr val="tx1"/>
                          </a:solidFill>
                          <a:latin typeface="Courier New" panose="02070309020205020404" pitchFamily="49" charset="0"/>
                          <a:cs typeface="Courier New" panose="02070309020205020404" pitchFamily="49" charset="0"/>
                        </a:rPr>
                        <a:t>x.y</a:t>
                      </a:r>
                      <a:endParaRPr lang="it-IT" sz="1800" b="0" dirty="0">
                        <a:solidFill>
                          <a:schemeClr val="tx1"/>
                        </a:solidFill>
                        <a:latin typeface="Courier New" panose="02070309020205020404" pitchFamily="49" charset="0"/>
                        <a:cs typeface="Courier New" panose="02070309020205020404" pitchFamily="49" charset="0"/>
                      </a:endParaRPr>
                    </a:p>
                  </a:txBody>
                  <a:tcPr marL="91442" marR="91442"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sz="1800" b="0" dirty="0">
                          <a:solidFill>
                            <a:schemeClr val="tx1"/>
                          </a:solidFill>
                        </a:rPr>
                        <a:t>At </a:t>
                      </a:r>
                      <a:r>
                        <a:rPr lang="it-IT" sz="1800" b="0" dirty="0" err="1">
                          <a:solidFill>
                            <a:schemeClr val="tx1"/>
                          </a:solidFill>
                        </a:rPr>
                        <a:t>least</a:t>
                      </a:r>
                      <a:r>
                        <a:rPr lang="it-IT" sz="1800" b="0" dirty="0">
                          <a:solidFill>
                            <a:schemeClr val="tx1"/>
                          </a:solidFill>
                        </a:rPr>
                        <a:t> x </a:t>
                      </a:r>
                      <a:r>
                        <a:rPr lang="it-IT" sz="1800" b="0" dirty="0" err="1">
                          <a:solidFill>
                            <a:schemeClr val="tx1"/>
                          </a:solidFill>
                        </a:rPr>
                        <a:t>digits</a:t>
                      </a:r>
                      <a:r>
                        <a:rPr lang="it-IT" sz="1800" b="0" dirty="0">
                          <a:solidFill>
                            <a:schemeClr val="tx1"/>
                          </a:solidFill>
                        </a:rPr>
                        <a:t>, y after the </a:t>
                      </a:r>
                      <a:r>
                        <a:rPr lang="it-IT" sz="1800" b="0" dirty="0" err="1">
                          <a:solidFill>
                            <a:schemeClr val="tx1"/>
                          </a:solidFill>
                        </a:rPr>
                        <a:t>decimal</a:t>
                      </a:r>
                      <a:r>
                        <a:rPr lang="it-IT" sz="1800" b="0" dirty="0">
                          <a:solidFill>
                            <a:schemeClr val="tx1"/>
                          </a:solidFill>
                        </a:rPr>
                        <a:t> dot</a:t>
                      </a:r>
                    </a:p>
                  </a:txBody>
                  <a:tcPr marL="91442" marR="91442"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719">
                <a:tc>
                  <a:txBody>
                    <a:bodyPr/>
                    <a:lstStyle/>
                    <a:p>
                      <a:r>
                        <a:rPr lang="it-IT" sz="1800" b="0" dirty="0">
                          <a:solidFill>
                            <a:schemeClr val="tx1"/>
                          </a:solidFill>
                          <a:latin typeface="Courier New" panose="02070309020205020404" pitchFamily="49" charset="0"/>
                          <a:cs typeface="Courier New" panose="02070309020205020404" pitchFamily="49" charset="0"/>
                        </a:rPr>
                        <a:t>e</a:t>
                      </a:r>
                    </a:p>
                  </a:txBody>
                  <a:tcPr marL="91442" marR="91442"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sz="1800" b="0" dirty="0">
                          <a:solidFill>
                            <a:schemeClr val="tx1"/>
                          </a:solidFill>
                        </a:rPr>
                        <a:t>Show in </a:t>
                      </a:r>
                      <a:r>
                        <a:rPr lang="it-IT" sz="1800" b="0" dirty="0" err="1">
                          <a:solidFill>
                            <a:schemeClr val="tx1"/>
                          </a:solidFill>
                        </a:rPr>
                        <a:t>exponential</a:t>
                      </a:r>
                      <a:r>
                        <a:rPr lang="it-IT" sz="1800" b="0" dirty="0">
                          <a:solidFill>
                            <a:schemeClr val="tx1"/>
                          </a:solidFill>
                        </a:rPr>
                        <a:t> </a:t>
                      </a:r>
                      <a:r>
                        <a:rPr lang="it-IT" sz="1800" b="0" dirty="0" err="1">
                          <a:solidFill>
                            <a:schemeClr val="tx1"/>
                          </a:solidFill>
                        </a:rPr>
                        <a:t>form</a:t>
                      </a:r>
                      <a:endParaRPr lang="it-IT" sz="1800" b="0" dirty="0">
                        <a:solidFill>
                          <a:schemeClr val="tx1"/>
                        </a:solidFill>
                      </a:endParaRPr>
                    </a:p>
                  </a:txBody>
                  <a:tcPr marL="91442" marR="91442"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719">
                <a:tc>
                  <a:txBody>
                    <a:bodyPr/>
                    <a:lstStyle/>
                    <a:p>
                      <a:r>
                        <a:rPr lang="it-IT" sz="1800" b="0" dirty="0">
                          <a:solidFill>
                            <a:schemeClr val="tx1"/>
                          </a:solidFill>
                          <a:latin typeface="Courier New" panose="02070309020205020404" pitchFamily="49" charset="0"/>
                          <a:cs typeface="Courier New" panose="02070309020205020404" pitchFamily="49" charset="0"/>
                        </a:rPr>
                        <a:t>f</a:t>
                      </a:r>
                    </a:p>
                  </a:txBody>
                  <a:tcPr marL="91442" marR="91442"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b="0" dirty="0">
                          <a:solidFill>
                            <a:schemeClr val="tx1"/>
                          </a:solidFill>
                        </a:rPr>
                        <a:t>Show in </a:t>
                      </a:r>
                      <a:r>
                        <a:rPr lang="it-IT" sz="1800" b="0" dirty="0" err="1">
                          <a:solidFill>
                            <a:schemeClr val="tx1"/>
                          </a:solidFill>
                        </a:rPr>
                        <a:t>fixed</a:t>
                      </a:r>
                      <a:r>
                        <a:rPr lang="it-IT" sz="1800" b="0" dirty="0">
                          <a:solidFill>
                            <a:schemeClr val="tx1"/>
                          </a:solidFill>
                        </a:rPr>
                        <a:t> </a:t>
                      </a:r>
                      <a:r>
                        <a:rPr lang="it-IT" sz="1800" b="0" dirty="0" err="1">
                          <a:solidFill>
                            <a:schemeClr val="tx1"/>
                          </a:solidFill>
                        </a:rPr>
                        <a:t>form</a:t>
                      </a:r>
                      <a:endParaRPr lang="it-IT" sz="1800" b="0" dirty="0">
                        <a:solidFill>
                          <a:schemeClr val="tx1"/>
                        </a:solidFill>
                      </a:endParaRPr>
                    </a:p>
                  </a:txBody>
                  <a:tcPr marL="91442" marR="91442"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5" name="Text Box 2">
            <a:extLst>
              <a:ext uri="{FF2B5EF4-FFF2-40B4-BE49-F238E27FC236}">
                <a16:creationId xmlns:a16="http://schemas.microsoft.com/office/drawing/2014/main" id="{3AF24829-F600-462F-885C-464E17CBA2D9}"/>
              </a:ext>
            </a:extLst>
          </p:cNvPr>
          <p:cNvSpPr txBox="1">
            <a:spLocks noChangeArrowheads="1"/>
          </p:cNvSpPr>
          <p:nvPr/>
        </p:nvSpPr>
        <p:spPr bwMode="auto">
          <a:xfrm>
            <a:off x="0" y="0"/>
            <a:ext cx="198635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b="1" dirty="0">
                <a:solidFill>
                  <a:srgbClr val="FF9900"/>
                </a:solidFill>
              </a:rPr>
              <a:t>Data </a:t>
            </a:r>
            <a:r>
              <a:rPr lang="it-IT" altLang="it-IT" sz="1800" b="1" dirty="0" err="1">
                <a:solidFill>
                  <a:srgbClr val="FF9900"/>
                </a:solidFill>
              </a:rPr>
              <a:t>types</a:t>
            </a:r>
            <a:endParaRPr lang="it-IT" altLang="it-IT" sz="1800" b="1" dirty="0">
              <a:solidFill>
                <a:srgbClr val="FF99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289" name="Group 185">
            <a:extLst>
              <a:ext uri="{FF2B5EF4-FFF2-40B4-BE49-F238E27FC236}">
                <a16:creationId xmlns:a16="http://schemas.microsoft.com/office/drawing/2014/main" id="{BE2CAD8A-4702-415E-B373-7BBA87204CCD}"/>
              </a:ext>
            </a:extLst>
          </p:cNvPr>
          <p:cNvGraphicFramePr>
            <a:graphicFrameLocks noGrp="1"/>
          </p:cNvGraphicFramePr>
          <p:nvPr>
            <p:extLst>
              <p:ext uri="{D42A27DB-BD31-4B8C-83A1-F6EECF244321}">
                <p14:modId xmlns:p14="http://schemas.microsoft.com/office/powerpoint/2010/main" val="170449045"/>
              </p:ext>
            </p:extLst>
          </p:nvPr>
        </p:nvGraphicFramePr>
        <p:xfrm>
          <a:off x="395288" y="1397000"/>
          <a:ext cx="8353425" cy="5470201"/>
        </p:xfrm>
        <a:graphic>
          <a:graphicData uri="http://schemas.openxmlformats.org/drawingml/2006/table">
            <a:tbl>
              <a:tblPr/>
              <a:tblGrid>
                <a:gridCol w="1944687">
                  <a:extLst>
                    <a:ext uri="{9D8B030D-6E8A-4147-A177-3AD203B41FA5}">
                      <a16:colId xmlns:a16="http://schemas.microsoft.com/office/drawing/2014/main" val="20000"/>
                    </a:ext>
                  </a:extLst>
                </a:gridCol>
                <a:gridCol w="2232025">
                  <a:extLst>
                    <a:ext uri="{9D8B030D-6E8A-4147-A177-3AD203B41FA5}">
                      <a16:colId xmlns:a16="http://schemas.microsoft.com/office/drawing/2014/main" val="20001"/>
                    </a:ext>
                  </a:extLst>
                </a:gridCol>
                <a:gridCol w="2016125">
                  <a:extLst>
                    <a:ext uri="{9D8B030D-6E8A-4147-A177-3AD203B41FA5}">
                      <a16:colId xmlns:a16="http://schemas.microsoft.com/office/drawing/2014/main" val="20002"/>
                    </a:ext>
                  </a:extLst>
                </a:gridCol>
                <a:gridCol w="2160588">
                  <a:extLst>
                    <a:ext uri="{9D8B030D-6E8A-4147-A177-3AD203B41FA5}">
                      <a16:colId xmlns:a16="http://schemas.microsoft.com/office/drawing/2014/main" val="20003"/>
                    </a:ext>
                  </a:extLst>
                </a:gridCol>
              </a:tblGrid>
              <a:tr h="508006">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it-IT" sz="1800" b="0" i="0" u="none" strike="noStrike" cap="none" normalizeH="0" baseline="0" noProof="0">
                          <a:ln>
                            <a:noFill/>
                          </a:ln>
                          <a:solidFill>
                            <a:schemeClr val="tx1"/>
                          </a:solidFill>
                          <a:effectLst/>
                          <a:latin typeface="Courier New" pitchFamily="49" charset="0"/>
                          <a:cs typeface="Arial" charset="0"/>
                        </a:rPr>
                        <a:t>x </a:t>
                      </a:r>
                      <a:r>
                        <a:rPr kumimoji="0" lang="en-US" altLang="it-IT" sz="1800" b="1" i="0" u="none" strike="noStrike" cap="none" normalizeH="0" baseline="0" noProof="0">
                          <a:ln>
                            <a:noFill/>
                          </a:ln>
                          <a:solidFill>
                            <a:schemeClr val="hlink"/>
                          </a:solidFill>
                          <a:effectLst/>
                          <a:latin typeface="Courier New" pitchFamily="49" charset="0"/>
                          <a:cs typeface="Arial" charset="0"/>
                        </a:rPr>
                        <a:t>+</a:t>
                      </a:r>
                      <a:r>
                        <a:rPr kumimoji="0" lang="en-US" altLang="it-IT" sz="1800" b="0" i="0" u="none" strike="noStrike" cap="none" normalizeH="0" baseline="0" noProof="0">
                          <a:ln>
                            <a:noFill/>
                          </a:ln>
                          <a:solidFill>
                            <a:schemeClr val="tx1"/>
                          </a:solidFill>
                          <a:effectLst/>
                          <a:latin typeface="Courier New" pitchFamily="49" charset="0"/>
                          <a:cs typeface="Arial" charset="0"/>
                        </a:rPr>
                        <a:t> y</a:t>
                      </a:r>
                    </a:p>
                  </a:txBody>
                  <a:tcPr marT="45721" marB="45721" horzOverflow="overflow">
                    <a:lnL cap="flat">
                      <a:noFill/>
                    </a:lnL>
                    <a:lnR>
                      <a:noFill/>
                    </a:lnR>
                    <a:lnT cap="flat">
                      <a:noFill/>
                    </a:lnT>
                    <a:lnB>
                      <a:noFill/>
                    </a:lnB>
                    <a:lnTlToBr>
                      <a:noFill/>
                    </a:lnTlToBr>
                    <a:lnBlToTr>
                      <a:noFill/>
                    </a:lnBlToTr>
                    <a:noFill/>
                  </a:tcPr>
                </a:tc>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it-IT" sz="1800" b="0" i="0" u="none" strike="noStrike" cap="none" normalizeH="0" baseline="0" noProof="0">
                          <a:ln>
                            <a:noFill/>
                          </a:ln>
                          <a:solidFill>
                            <a:schemeClr val="tx1"/>
                          </a:solidFill>
                          <a:effectLst/>
                          <a:latin typeface="Arial" charset="0"/>
                          <a:cs typeface="Arial" charset="0"/>
                        </a:rPr>
                        <a:t>sum</a:t>
                      </a:r>
                    </a:p>
                  </a:txBody>
                  <a:tcPr marT="45721" marB="45721" horzOverflow="overflow">
                    <a:lnL>
                      <a:noFill/>
                    </a:lnL>
                    <a:lnR>
                      <a:noFill/>
                    </a:lnR>
                    <a:lnT cap="flat">
                      <a:noFill/>
                    </a:lnT>
                    <a:lnB>
                      <a:noFill/>
                    </a:lnB>
                    <a:lnTlToBr>
                      <a:noFill/>
                    </a:lnTlToBr>
                    <a:lnBlToTr>
                      <a:noFill/>
                    </a:lnBlToTr>
                    <a:noFill/>
                  </a:tcPr>
                </a:tc>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it-IT" sz="1800" b="1" i="0" u="none" strike="noStrike" cap="none" normalizeH="0" baseline="0" noProof="0">
                          <a:ln>
                            <a:noFill/>
                          </a:ln>
                          <a:solidFill>
                            <a:schemeClr val="hlink"/>
                          </a:solidFill>
                          <a:effectLst/>
                          <a:latin typeface="Courier New" pitchFamily="49" charset="0"/>
                          <a:cs typeface="Arial" charset="0"/>
                        </a:rPr>
                        <a:t>-</a:t>
                      </a:r>
                      <a:r>
                        <a:rPr kumimoji="0" lang="en-US" altLang="it-IT" sz="1800" b="0" i="0" u="none" strike="noStrike" cap="none" normalizeH="0" baseline="0" noProof="0">
                          <a:ln>
                            <a:noFill/>
                          </a:ln>
                          <a:solidFill>
                            <a:schemeClr val="tx1"/>
                          </a:solidFill>
                          <a:effectLst/>
                          <a:latin typeface="Courier New" pitchFamily="49" charset="0"/>
                          <a:cs typeface="Arial" charset="0"/>
                        </a:rPr>
                        <a:t>x</a:t>
                      </a:r>
                    </a:p>
                  </a:txBody>
                  <a:tcPr marT="45721" marB="45721" horzOverflow="overflow">
                    <a:lnL>
                      <a:noFill/>
                    </a:lnL>
                    <a:lnR>
                      <a:noFill/>
                    </a:lnR>
                    <a:lnT cap="flat">
                      <a:noFill/>
                    </a:lnT>
                    <a:lnB>
                      <a:noFill/>
                    </a:lnB>
                    <a:lnTlToBr>
                      <a:noFill/>
                    </a:lnTlToBr>
                    <a:lnBlToTr>
                      <a:noFill/>
                    </a:lnBlToTr>
                    <a:noFill/>
                  </a:tcPr>
                </a:tc>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it-IT" sz="1800" b="0" i="0" u="none" strike="noStrike" cap="none" normalizeH="0" baseline="0" noProof="0">
                          <a:ln>
                            <a:noFill/>
                          </a:ln>
                          <a:solidFill>
                            <a:schemeClr val="tx1"/>
                          </a:solidFill>
                          <a:effectLst/>
                          <a:latin typeface="Arial" charset="0"/>
                          <a:cs typeface="Arial" charset="0"/>
                        </a:rPr>
                        <a:t>Sign change</a:t>
                      </a:r>
                    </a:p>
                  </a:txBody>
                  <a:tcPr marT="45721" marB="45721"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08006">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it-IT" sz="1800" b="0" i="0" u="none" strike="noStrike" cap="none" normalizeH="0" baseline="0" noProof="0">
                          <a:ln>
                            <a:noFill/>
                          </a:ln>
                          <a:solidFill>
                            <a:schemeClr val="tx1"/>
                          </a:solidFill>
                          <a:effectLst/>
                          <a:latin typeface="Courier New" pitchFamily="49" charset="0"/>
                          <a:cs typeface="Arial" charset="0"/>
                        </a:rPr>
                        <a:t>x </a:t>
                      </a:r>
                      <a:r>
                        <a:rPr kumimoji="0" lang="en-US" altLang="it-IT" sz="1800" b="1" i="0" u="none" strike="noStrike" cap="none" normalizeH="0" baseline="0" noProof="0">
                          <a:ln>
                            <a:noFill/>
                          </a:ln>
                          <a:solidFill>
                            <a:schemeClr val="hlink"/>
                          </a:solidFill>
                          <a:effectLst/>
                          <a:latin typeface="Courier New" pitchFamily="49" charset="0"/>
                          <a:cs typeface="Arial" charset="0"/>
                        </a:rPr>
                        <a:t>-</a:t>
                      </a:r>
                      <a:r>
                        <a:rPr kumimoji="0" lang="en-US" altLang="it-IT" sz="1800" b="0" i="0" u="none" strike="noStrike" cap="none" normalizeH="0" baseline="0" noProof="0">
                          <a:ln>
                            <a:noFill/>
                          </a:ln>
                          <a:solidFill>
                            <a:schemeClr val="tx1"/>
                          </a:solidFill>
                          <a:effectLst/>
                          <a:latin typeface="Courier New" pitchFamily="49" charset="0"/>
                          <a:cs typeface="Arial" charset="0"/>
                        </a:rPr>
                        <a:t> y</a:t>
                      </a:r>
                    </a:p>
                  </a:txBody>
                  <a:tcPr marT="45721" marB="45721"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it-IT" sz="1800" b="0" i="0" u="none" strike="noStrike" cap="none" normalizeH="0" baseline="0" noProof="0">
                          <a:ln>
                            <a:noFill/>
                          </a:ln>
                          <a:solidFill>
                            <a:schemeClr val="tx1"/>
                          </a:solidFill>
                          <a:effectLst/>
                          <a:latin typeface="Arial" charset="0"/>
                          <a:cs typeface="Arial" charset="0"/>
                        </a:rPr>
                        <a:t>difference</a:t>
                      </a:r>
                    </a:p>
                  </a:txBody>
                  <a:tcPr marT="45721" marB="45721"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it-IT" sz="1800" b="1" i="0" u="none" strike="noStrike" cap="none" normalizeH="0" baseline="0" noProof="0">
                          <a:ln>
                            <a:noFill/>
                          </a:ln>
                          <a:solidFill>
                            <a:schemeClr val="hlink"/>
                          </a:solidFill>
                          <a:effectLst/>
                          <a:latin typeface="Courier New" pitchFamily="49" charset="0"/>
                          <a:cs typeface="Arial" charset="0"/>
                        </a:rPr>
                        <a:t>abs</a:t>
                      </a:r>
                      <a:r>
                        <a:rPr kumimoji="0" lang="en-US" altLang="it-IT" sz="1800" b="0" i="0" u="none" strike="noStrike" cap="none" normalizeH="0" baseline="0" noProof="0">
                          <a:ln>
                            <a:noFill/>
                          </a:ln>
                          <a:solidFill>
                            <a:schemeClr val="tx1"/>
                          </a:solidFill>
                          <a:effectLst/>
                          <a:latin typeface="Courier New" pitchFamily="49" charset="0"/>
                          <a:cs typeface="Arial" charset="0"/>
                        </a:rPr>
                        <a:t>(x)</a:t>
                      </a:r>
                    </a:p>
                  </a:txBody>
                  <a:tcPr marT="45721" marB="45721"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it-IT" sz="1800" b="0" i="0" u="none" strike="noStrike" cap="none" normalizeH="0" baseline="0" noProof="0">
                          <a:ln>
                            <a:noFill/>
                          </a:ln>
                          <a:solidFill>
                            <a:schemeClr val="tx1"/>
                          </a:solidFill>
                          <a:effectLst/>
                          <a:latin typeface="Arial" charset="0"/>
                          <a:cs typeface="Arial" charset="0"/>
                        </a:rPr>
                        <a:t>Absolute value</a:t>
                      </a:r>
                    </a:p>
                  </a:txBody>
                  <a:tcPr marT="45721" marB="45721"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640088">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it-IT" sz="1800" b="0" i="0" u="none" strike="noStrike" cap="none" normalizeH="0" baseline="0" noProof="0">
                          <a:ln>
                            <a:noFill/>
                          </a:ln>
                          <a:solidFill>
                            <a:schemeClr val="tx1"/>
                          </a:solidFill>
                          <a:effectLst/>
                          <a:latin typeface="Courier New" pitchFamily="49" charset="0"/>
                          <a:cs typeface="Arial" charset="0"/>
                        </a:rPr>
                        <a:t>x </a:t>
                      </a:r>
                      <a:r>
                        <a:rPr kumimoji="0" lang="en-US" altLang="it-IT" sz="1800" b="1" i="0" u="none" strike="noStrike" cap="none" normalizeH="0" baseline="0" noProof="0">
                          <a:ln>
                            <a:noFill/>
                          </a:ln>
                          <a:solidFill>
                            <a:schemeClr val="hlink"/>
                          </a:solidFill>
                          <a:effectLst/>
                          <a:latin typeface="Courier New" pitchFamily="49" charset="0"/>
                          <a:cs typeface="Arial" charset="0"/>
                        </a:rPr>
                        <a:t>*</a:t>
                      </a:r>
                      <a:r>
                        <a:rPr kumimoji="0" lang="en-US" altLang="it-IT" sz="1800" b="0" i="0" u="none" strike="noStrike" cap="none" normalizeH="0" baseline="0" noProof="0">
                          <a:ln>
                            <a:noFill/>
                          </a:ln>
                          <a:solidFill>
                            <a:schemeClr val="tx1"/>
                          </a:solidFill>
                          <a:effectLst/>
                          <a:latin typeface="Courier New" pitchFamily="49" charset="0"/>
                          <a:cs typeface="Arial" charset="0"/>
                        </a:rPr>
                        <a:t> y</a:t>
                      </a:r>
                    </a:p>
                  </a:txBody>
                  <a:tcPr marT="45721" marB="45721"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it-IT" sz="1800" b="0" i="0" u="none" strike="noStrike" cap="none" normalizeH="0" baseline="0" noProof="0">
                          <a:ln>
                            <a:noFill/>
                          </a:ln>
                          <a:solidFill>
                            <a:schemeClr val="tx1"/>
                          </a:solidFill>
                          <a:effectLst/>
                          <a:latin typeface="Arial" charset="0"/>
                          <a:cs typeface="Arial" charset="0"/>
                        </a:rPr>
                        <a:t>multiplication</a:t>
                      </a:r>
                    </a:p>
                  </a:txBody>
                  <a:tcPr marT="45721" marB="45721"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it-IT" sz="1800" b="0" i="0" u="none" strike="noStrike" cap="none" normalizeH="0" baseline="0" noProof="0" dirty="0">
                          <a:ln>
                            <a:noFill/>
                          </a:ln>
                          <a:solidFill>
                            <a:schemeClr val="tx1"/>
                          </a:solidFill>
                          <a:effectLst/>
                          <a:latin typeface="Courier New" pitchFamily="49" charset="0"/>
                          <a:cs typeface="Arial" charset="0"/>
                        </a:rPr>
                        <a:t>x</a:t>
                      </a:r>
                      <a:r>
                        <a:rPr kumimoji="0" lang="en-US" altLang="it-IT" sz="1800" b="1" i="0" u="none" strike="noStrike" cap="none" normalizeH="0" baseline="0" noProof="0" dirty="0">
                          <a:ln>
                            <a:noFill/>
                          </a:ln>
                          <a:solidFill>
                            <a:schemeClr val="hlink"/>
                          </a:solidFill>
                          <a:effectLst/>
                          <a:latin typeface="Courier New" pitchFamily="49" charset="0"/>
                          <a:cs typeface="Arial" charset="0"/>
                        </a:rPr>
                        <a:t>**</a:t>
                      </a:r>
                      <a:r>
                        <a:rPr kumimoji="0" lang="en-US" altLang="it-IT" sz="1800" b="0" i="0" u="none" strike="noStrike" cap="none" normalizeH="0" baseline="0" noProof="0" dirty="0">
                          <a:ln>
                            <a:noFill/>
                          </a:ln>
                          <a:solidFill>
                            <a:schemeClr val="tx1"/>
                          </a:solidFill>
                          <a:effectLst/>
                          <a:latin typeface="Courier New" pitchFamily="49" charset="0"/>
                          <a:cs typeface="Arial" charset="0"/>
                        </a:rPr>
                        <a:t>y</a:t>
                      </a:r>
                    </a:p>
                  </a:txBody>
                  <a:tcPr marT="45721" marB="45721"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it-IT" sz="1800" b="0" i="0" u="none" strike="noStrike" cap="none" normalizeH="0" baseline="0" noProof="0">
                          <a:ln>
                            <a:noFill/>
                          </a:ln>
                          <a:solidFill>
                            <a:schemeClr val="tx1"/>
                          </a:solidFill>
                          <a:effectLst/>
                          <a:latin typeface="Arial" charset="0"/>
                          <a:cs typeface="Arial" charset="0"/>
                        </a:rPr>
                        <a:t>power</a:t>
                      </a:r>
                    </a:p>
                  </a:txBody>
                  <a:tcPr marT="45721" marB="45721"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969276">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it-IT" sz="1800" b="0" i="0" u="none" strike="noStrike" cap="none" normalizeH="0" baseline="0" noProof="0">
                          <a:ln>
                            <a:noFill/>
                          </a:ln>
                          <a:solidFill>
                            <a:schemeClr val="tx1"/>
                          </a:solidFill>
                          <a:effectLst/>
                          <a:latin typeface="Courier New" pitchFamily="49" charset="0"/>
                          <a:cs typeface="Arial" charset="0"/>
                        </a:rPr>
                        <a:t>x </a:t>
                      </a:r>
                      <a:r>
                        <a:rPr kumimoji="0" lang="en-US" altLang="it-IT" sz="1800" b="1" i="0" u="none" strike="noStrike" cap="none" normalizeH="0" baseline="0" noProof="0">
                          <a:ln>
                            <a:noFill/>
                          </a:ln>
                          <a:solidFill>
                            <a:schemeClr val="hlink"/>
                          </a:solidFill>
                          <a:effectLst/>
                          <a:latin typeface="Courier New" pitchFamily="49" charset="0"/>
                          <a:cs typeface="Arial" charset="0"/>
                        </a:rPr>
                        <a:t>/</a:t>
                      </a:r>
                      <a:r>
                        <a:rPr kumimoji="0" lang="en-US" altLang="it-IT" sz="1800" b="0" i="0" u="none" strike="noStrike" cap="none" normalizeH="0" baseline="0" noProof="0">
                          <a:ln>
                            <a:noFill/>
                          </a:ln>
                          <a:solidFill>
                            <a:schemeClr val="tx1"/>
                          </a:solidFill>
                          <a:effectLst/>
                          <a:latin typeface="Courier New" pitchFamily="49" charset="0"/>
                          <a:cs typeface="Arial" charset="0"/>
                        </a:rPr>
                        <a:t> y</a:t>
                      </a:r>
                    </a:p>
                  </a:txBody>
                  <a:tcPr marT="45721" marB="45721"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it-IT" sz="1800" b="0" i="0" u="none" strike="noStrike" cap="none" normalizeH="0" baseline="0" noProof="0">
                          <a:ln>
                            <a:noFill/>
                          </a:ln>
                          <a:solidFill>
                            <a:schemeClr val="tx1"/>
                          </a:solidFill>
                          <a:effectLst/>
                          <a:latin typeface="Arial" charset="0"/>
                          <a:cs typeface="Arial" charset="0"/>
                        </a:rPr>
                        <a:t>division</a:t>
                      </a:r>
                    </a:p>
                  </a:txBody>
                  <a:tcPr marT="45721" marB="45721"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it-IT" sz="1800" b="1" i="0" u="none" strike="noStrike" cap="none" normalizeH="0" baseline="0" noProof="0">
                          <a:ln>
                            <a:noFill/>
                          </a:ln>
                          <a:solidFill>
                            <a:schemeClr val="hlink"/>
                          </a:solidFill>
                          <a:effectLst/>
                          <a:latin typeface="Courier New" pitchFamily="49" charset="0"/>
                          <a:cs typeface="Arial" charset="0"/>
                        </a:rPr>
                        <a:t>pow</a:t>
                      </a:r>
                      <a:r>
                        <a:rPr kumimoji="0" lang="en-US" altLang="it-IT" sz="1800" b="0" i="0" u="none" strike="noStrike" cap="none" normalizeH="0" baseline="0" noProof="0">
                          <a:ln>
                            <a:noFill/>
                          </a:ln>
                          <a:solidFill>
                            <a:schemeClr val="tx1"/>
                          </a:solidFill>
                          <a:effectLst/>
                          <a:latin typeface="Courier New" pitchFamily="49" charset="0"/>
                          <a:cs typeface="Arial" charset="0"/>
                        </a:rPr>
                        <a:t>(x,y)</a:t>
                      </a:r>
                    </a:p>
                  </a:txBody>
                  <a:tcPr marT="45721" marB="45721"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it-IT" sz="1800" b="0" i="0" u="none" strike="noStrike" cap="none" normalizeH="0" baseline="0" noProof="0">
                          <a:ln>
                            <a:noFill/>
                          </a:ln>
                          <a:solidFill>
                            <a:schemeClr val="tx1"/>
                          </a:solidFill>
                          <a:effectLst/>
                          <a:latin typeface="Arial" charset="0"/>
                          <a:cs typeface="Arial" charset="0"/>
                        </a:rPr>
                        <a:t>power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it-IT" sz="1800" b="0" i="0" u="none" strike="noStrike" cap="none" normalizeH="0" baseline="0" noProof="0">
                        <a:ln>
                          <a:noFill/>
                        </a:ln>
                        <a:solidFill>
                          <a:schemeClr val="tx1"/>
                        </a:solidFill>
                        <a:effectLst/>
                        <a:latin typeface="Arial" charset="0"/>
                        <a:cs typeface="Arial" charset="0"/>
                      </a:endParaRPr>
                    </a:p>
                  </a:txBody>
                  <a:tcPr marT="45721" marB="45721"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914411">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it-IT" sz="1800" b="0" i="0" u="none" strike="noStrike" cap="none" normalizeH="0" baseline="0" noProof="0">
                          <a:ln>
                            <a:noFill/>
                          </a:ln>
                          <a:solidFill>
                            <a:schemeClr val="tx1"/>
                          </a:solidFill>
                          <a:effectLst/>
                          <a:latin typeface="Courier New" pitchFamily="49" charset="0"/>
                          <a:cs typeface="Arial" charset="0"/>
                        </a:rPr>
                        <a:t>x </a:t>
                      </a:r>
                      <a:r>
                        <a:rPr kumimoji="0" lang="en-US" altLang="it-IT" sz="1800" b="1" i="0" u="none" strike="noStrike" cap="none" normalizeH="0" baseline="0" noProof="0">
                          <a:ln>
                            <a:noFill/>
                          </a:ln>
                          <a:solidFill>
                            <a:schemeClr val="hlink"/>
                          </a:solidFill>
                          <a:effectLst/>
                          <a:latin typeface="Courier New" pitchFamily="49" charset="0"/>
                          <a:cs typeface="Arial" charset="0"/>
                        </a:rPr>
                        <a:t>//</a:t>
                      </a:r>
                      <a:r>
                        <a:rPr kumimoji="0" lang="en-US" altLang="it-IT" sz="1800" b="0" i="0" u="none" strike="noStrike" cap="none" normalizeH="0" baseline="0" noProof="0">
                          <a:ln>
                            <a:noFill/>
                          </a:ln>
                          <a:solidFill>
                            <a:schemeClr val="tx1"/>
                          </a:solidFill>
                          <a:effectLst/>
                          <a:latin typeface="Courier New" pitchFamily="49" charset="0"/>
                          <a:cs typeface="Arial" charset="0"/>
                        </a:rPr>
                        <a:t> y</a:t>
                      </a:r>
                    </a:p>
                  </a:txBody>
                  <a:tcPr marT="45721" marB="45721"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it-IT" sz="1800" b="0" i="0" u="none" strike="noStrike" cap="none" normalizeH="0" baseline="0" noProof="0">
                          <a:ln>
                            <a:noFill/>
                          </a:ln>
                          <a:solidFill>
                            <a:schemeClr val="tx1"/>
                          </a:solidFill>
                          <a:effectLst/>
                          <a:latin typeface="Arial" charset="0"/>
                          <a:cs typeface="Arial" charset="0"/>
                        </a:rPr>
                        <a:t>Integer division</a:t>
                      </a:r>
                    </a:p>
                  </a:txBody>
                  <a:tcPr marT="45721" marB="45721"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it-IT" sz="1800" b="0" i="0" u="none" strike="noStrike" cap="none" normalizeH="0" baseline="0" noProof="0" dirty="0" err="1">
                          <a:ln>
                            <a:noFill/>
                          </a:ln>
                          <a:solidFill>
                            <a:schemeClr val="tx1"/>
                          </a:solidFill>
                          <a:effectLst/>
                          <a:latin typeface="Courier New" pitchFamily="49" charset="0"/>
                          <a:cs typeface="Arial" charset="0"/>
                        </a:rPr>
                        <a:t>c.</a:t>
                      </a:r>
                      <a:r>
                        <a:rPr kumimoji="0" lang="en-US" altLang="it-IT" sz="1800" b="1" i="0" u="none" strike="noStrike" cap="none" normalizeH="0" baseline="0" noProof="0" dirty="0" err="1">
                          <a:ln>
                            <a:noFill/>
                          </a:ln>
                          <a:solidFill>
                            <a:schemeClr val="hlink"/>
                          </a:solidFill>
                          <a:effectLst/>
                          <a:latin typeface="Courier New" pitchFamily="49" charset="0"/>
                          <a:cs typeface="Arial" charset="0"/>
                        </a:rPr>
                        <a:t>coniugate</a:t>
                      </a:r>
                      <a:r>
                        <a:rPr kumimoji="0" lang="en-US" altLang="it-IT" sz="1800" b="0" i="0" u="none" strike="noStrike" cap="none" normalizeH="0" baseline="0" noProof="0" dirty="0">
                          <a:ln>
                            <a:noFill/>
                          </a:ln>
                          <a:solidFill>
                            <a:schemeClr val="tx1"/>
                          </a:solidFill>
                          <a:effectLst/>
                          <a:latin typeface="Courier New" pitchFamily="49" charset="0"/>
                          <a:cs typeface="Arial" charset="0"/>
                        </a:rPr>
                        <a:t>()</a:t>
                      </a:r>
                    </a:p>
                  </a:txBody>
                  <a:tcPr marT="45721" marB="45721"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it-IT" sz="1800" b="0" i="0" u="none" strike="noStrike" cap="none" normalizeH="0" baseline="0" noProof="0">
                          <a:ln>
                            <a:noFill/>
                          </a:ln>
                          <a:solidFill>
                            <a:schemeClr val="tx1"/>
                          </a:solidFill>
                          <a:effectLst/>
                          <a:latin typeface="Arial" charset="0"/>
                          <a:cs typeface="Arial" charset="0"/>
                        </a:rPr>
                        <a:t>Complex conjugate</a:t>
                      </a:r>
                    </a:p>
                  </a:txBody>
                  <a:tcPr marT="45721" marB="45721"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508006">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it-IT" sz="1800" b="0" i="0" u="none" strike="noStrike" cap="none" normalizeH="0" baseline="0" noProof="0">
                          <a:ln>
                            <a:noFill/>
                          </a:ln>
                          <a:solidFill>
                            <a:schemeClr val="tx1"/>
                          </a:solidFill>
                          <a:effectLst/>
                          <a:latin typeface="Courier New" pitchFamily="49" charset="0"/>
                          <a:cs typeface="Arial" charset="0"/>
                        </a:rPr>
                        <a:t>x </a:t>
                      </a:r>
                      <a:r>
                        <a:rPr kumimoji="0" lang="en-US" altLang="it-IT" sz="1800" b="1" i="0" u="none" strike="noStrike" cap="none" normalizeH="0" baseline="0" noProof="0">
                          <a:ln>
                            <a:noFill/>
                          </a:ln>
                          <a:solidFill>
                            <a:schemeClr val="hlink"/>
                          </a:solidFill>
                          <a:effectLst/>
                          <a:latin typeface="Courier New" pitchFamily="49" charset="0"/>
                          <a:cs typeface="Arial" charset="0"/>
                        </a:rPr>
                        <a:t>%</a:t>
                      </a:r>
                      <a:r>
                        <a:rPr kumimoji="0" lang="en-US" altLang="it-IT" sz="1800" b="0" i="0" u="none" strike="noStrike" cap="none" normalizeH="0" baseline="0" noProof="0">
                          <a:ln>
                            <a:noFill/>
                          </a:ln>
                          <a:solidFill>
                            <a:schemeClr val="tx1"/>
                          </a:solidFill>
                          <a:effectLst/>
                          <a:latin typeface="Courier New" pitchFamily="49" charset="0"/>
                          <a:cs typeface="Arial" charset="0"/>
                        </a:rPr>
                        <a:t> y</a:t>
                      </a:r>
                    </a:p>
                  </a:txBody>
                  <a:tcPr marT="45721" marB="45721"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it-IT" sz="1800" b="0" i="0" u="none" strike="noStrike" cap="none" normalizeH="0" baseline="0" noProof="0">
                          <a:ln>
                            <a:noFill/>
                          </a:ln>
                          <a:solidFill>
                            <a:schemeClr val="tx1"/>
                          </a:solidFill>
                          <a:effectLst/>
                          <a:latin typeface="Arial" charset="0"/>
                          <a:cs typeface="Arial" charset="0"/>
                        </a:rPr>
                        <a:t>Remainder </a:t>
                      </a:r>
                    </a:p>
                  </a:txBody>
                  <a:tcPr marT="45721" marB="45721"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it-IT" sz="1800" b="0" i="0" u="none" strike="noStrike" cap="none" normalizeH="0" baseline="0" noProof="0">
                        <a:ln>
                          <a:noFill/>
                        </a:ln>
                        <a:solidFill>
                          <a:schemeClr val="tx1"/>
                        </a:solidFill>
                        <a:effectLst/>
                        <a:latin typeface="Courier New" pitchFamily="49" charset="0"/>
                        <a:cs typeface="Arial" charset="0"/>
                      </a:endParaRPr>
                    </a:p>
                  </a:txBody>
                  <a:tcPr marT="45721" marB="45721"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it-IT" sz="1800" b="0" i="0" u="none" strike="noStrike" cap="none" normalizeH="0" baseline="0" noProof="0">
                        <a:ln>
                          <a:noFill/>
                        </a:ln>
                        <a:solidFill>
                          <a:schemeClr val="tx1"/>
                        </a:solidFill>
                        <a:effectLst/>
                        <a:latin typeface="Courier New" pitchFamily="49" charset="0"/>
                        <a:cs typeface="Arial" charset="0"/>
                      </a:endParaRPr>
                    </a:p>
                  </a:txBody>
                  <a:tcPr marT="45721" marB="45721"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640088">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it-IT" sz="1800" b="1" i="0" u="none" strike="noStrike" cap="none" normalizeH="0" baseline="0" noProof="0">
                          <a:ln>
                            <a:noFill/>
                          </a:ln>
                          <a:solidFill>
                            <a:schemeClr val="hlink"/>
                          </a:solidFill>
                          <a:effectLst/>
                          <a:latin typeface="Courier New" pitchFamily="49" charset="0"/>
                          <a:cs typeface="Arial" charset="0"/>
                        </a:rPr>
                        <a:t>divmod</a:t>
                      </a:r>
                      <a:r>
                        <a:rPr kumimoji="0" lang="en-US" altLang="it-IT" sz="1800" b="0" i="0" u="none" strike="noStrike" cap="none" normalizeH="0" baseline="0" noProof="0">
                          <a:ln>
                            <a:noFill/>
                          </a:ln>
                          <a:solidFill>
                            <a:schemeClr val="tx1"/>
                          </a:solidFill>
                          <a:effectLst/>
                          <a:latin typeface="Courier New" pitchFamily="49" charset="0"/>
                          <a:cs typeface="Arial" charset="0"/>
                        </a:rPr>
                        <a:t>(x,y)</a:t>
                      </a:r>
                    </a:p>
                  </a:txBody>
                  <a:tcPr marT="45721" marB="45721"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it-IT" sz="1800" b="0" i="0" u="none" strike="noStrike" cap="none" normalizeH="0" baseline="0" noProof="0">
                          <a:ln>
                            <a:noFill/>
                          </a:ln>
                          <a:solidFill>
                            <a:schemeClr val="tx1"/>
                          </a:solidFill>
                          <a:effectLst/>
                          <a:latin typeface="Arial" charset="0"/>
                          <a:cs typeface="Arial" charset="0"/>
                        </a:rPr>
                        <a:t>Integer part and remainder of division</a:t>
                      </a:r>
                    </a:p>
                  </a:txBody>
                  <a:tcPr marT="45721" marB="45721"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it-IT" sz="1800" b="0" i="0" u="none" strike="noStrike" cap="none" normalizeH="0" baseline="0" noProof="0">
                        <a:ln>
                          <a:noFill/>
                        </a:ln>
                        <a:solidFill>
                          <a:schemeClr val="tx1"/>
                        </a:solidFill>
                        <a:effectLst/>
                        <a:latin typeface="Courier New" pitchFamily="49" charset="0"/>
                        <a:cs typeface="Arial" charset="0"/>
                      </a:endParaRPr>
                    </a:p>
                  </a:txBody>
                  <a:tcPr marT="45721" marB="45721"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it-IT" sz="1800" b="0" i="0" u="none" strike="noStrike" cap="none" normalizeH="0" baseline="0" noProof="0">
                        <a:ln>
                          <a:noFill/>
                        </a:ln>
                        <a:solidFill>
                          <a:schemeClr val="tx1"/>
                        </a:solidFill>
                        <a:effectLst/>
                        <a:latin typeface="Courier New" pitchFamily="49" charset="0"/>
                        <a:cs typeface="Arial" charset="0"/>
                      </a:endParaRPr>
                    </a:p>
                  </a:txBody>
                  <a:tcPr marT="45721" marB="45721"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508006">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it-IT" sz="1800" b="0" i="0" u="none" strike="noStrike" cap="none" normalizeH="0" baseline="0" noProof="0">
                        <a:ln>
                          <a:noFill/>
                        </a:ln>
                        <a:solidFill>
                          <a:schemeClr val="tx1"/>
                        </a:solidFill>
                        <a:effectLst/>
                        <a:latin typeface="Courier New" pitchFamily="49" charset="0"/>
                        <a:cs typeface="Arial" charset="0"/>
                      </a:endParaRPr>
                    </a:p>
                  </a:txBody>
                  <a:tcPr marT="45721" marB="45721" horzOverflow="overflow">
                    <a:lnL cap="flat">
                      <a:noFill/>
                    </a:lnL>
                    <a:lnR>
                      <a:noFill/>
                    </a:lnR>
                    <a:lnT>
                      <a:noFill/>
                    </a:lnT>
                    <a:lnB cap="flat">
                      <a:noFill/>
                    </a:lnB>
                    <a:lnTlToBr>
                      <a:noFill/>
                    </a:lnTlToBr>
                    <a:lnBlToTr>
                      <a:noFill/>
                    </a:lnBlToTr>
                    <a:noFill/>
                  </a:tcPr>
                </a:tc>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it-IT" sz="1800" b="0" i="0" u="none" strike="noStrike" cap="none" normalizeH="0" baseline="0" noProof="0">
                        <a:ln>
                          <a:noFill/>
                        </a:ln>
                        <a:solidFill>
                          <a:schemeClr val="tx1"/>
                        </a:solidFill>
                        <a:effectLst/>
                        <a:latin typeface="Courier New" pitchFamily="49" charset="0"/>
                        <a:cs typeface="Arial" charset="0"/>
                      </a:endParaRPr>
                    </a:p>
                  </a:txBody>
                  <a:tcPr marT="45721" marB="45721" horzOverflow="overflow">
                    <a:lnL>
                      <a:noFill/>
                    </a:lnL>
                    <a:lnR>
                      <a:noFill/>
                    </a:lnR>
                    <a:lnT>
                      <a:noFill/>
                    </a:lnT>
                    <a:lnB cap="flat">
                      <a:noFill/>
                    </a:lnB>
                    <a:lnTlToBr>
                      <a:noFill/>
                    </a:lnTlToBr>
                    <a:lnBlToTr>
                      <a:noFill/>
                    </a:lnBlToTr>
                    <a:noFill/>
                  </a:tcPr>
                </a:tc>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it-IT" sz="1800" b="0" i="0" u="none" strike="noStrike" cap="none" normalizeH="0" baseline="0" noProof="0">
                        <a:ln>
                          <a:noFill/>
                        </a:ln>
                        <a:solidFill>
                          <a:schemeClr val="tx1"/>
                        </a:solidFill>
                        <a:effectLst/>
                        <a:latin typeface="Courier New" pitchFamily="49" charset="0"/>
                        <a:cs typeface="Arial" charset="0"/>
                      </a:endParaRPr>
                    </a:p>
                  </a:txBody>
                  <a:tcPr marT="45721" marB="45721" horzOverflow="overflow">
                    <a:lnL>
                      <a:noFill/>
                    </a:lnL>
                    <a:lnR>
                      <a:noFill/>
                    </a:lnR>
                    <a:lnT>
                      <a:noFill/>
                    </a:lnT>
                    <a:lnB cap="flat">
                      <a:noFill/>
                    </a:lnB>
                    <a:lnTlToBr>
                      <a:noFill/>
                    </a:lnTlToBr>
                    <a:lnBlToTr>
                      <a:noFill/>
                    </a:lnBlToTr>
                    <a:noFill/>
                  </a:tcPr>
                </a:tc>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it-IT" sz="1800" b="0" i="0" u="none" strike="noStrike" cap="none" normalizeH="0" baseline="0" noProof="0" dirty="0">
                        <a:ln>
                          <a:noFill/>
                        </a:ln>
                        <a:solidFill>
                          <a:schemeClr val="tx1"/>
                        </a:solidFill>
                        <a:effectLst/>
                        <a:latin typeface="Courier New" pitchFamily="49" charset="0"/>
                        <a:cs typeface="Arial" charset="0"/>
                      </a:endParaRPr>
                    </a:p>
                  </a:txBody>
                  <a:tcPr marT="45721" marB="45721"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7444" name="Text Box 186">
            <a:extLst>
              <a:ext uri="{FF2B5EF4-FFF2-40B4-BE49-F238E27FC236}">
                <a16:creationId xmlns:a16="http://schemas.microsoft.com/office/drawing/2014/main" id="{E996574E-0DF5-475C-9311-86386E56C120}"/>
              </a:ext>
            </a:extLst>
          </p:cNvPr>
          <p:cNvSpPr txBox="1">
            <a:spLocks noChangeArrowheads="1"/>
          </p:cNvSpPr>
          <p:nvPr/>
        </p:nvSpPr>
        <p:spPr bwMode="auto">
          <a:xfrm>
            <a:off x="138097" y="522288"/>
            <a:ext cx="44037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1800" b="1" dirty="0" err="1">
                <a:solidFill>
                  <a:srgbClr val="FF9900"/>
                </a:solidFill>
              </a:rPr>
              <a:t>Fundamental</a:t>
            </a:r>
            <a:r>
              <a:rPr lang="it-IT" altLang="it-IT" sz="1800" b="1" dirty="0">
                <a:solidFill>
                  <a:srgbClr val="FF9900"/>
                </a:solidFill>
              </a:rPr>
              <a:t> </a:t>
            </a:r>
            <a:r>
              <a:rPr lang="it-IT" altLang="it-IT" sz="1800" b="1" dirty="0" err="1">
                <a:solidFill>
                  <a:srgbClr val="FF9900"/>
                </a:solidFill>
              </a:rPr>
              <a:t>mathematical</a:t>
            </a:r>
            <a:r>
              <a:rPr lang="it-IT" altLang="it-IT" sz="1800" b="1" dirty="0">
                <a:solidFill>
                  <a:srgbClr val="FF9900"/>
                </a:solidFill>
              </a:rPr>
              <a:t> </a:t>
            </a:r>
            <a:r>
              <a:rPr lang="it-IT" altLang="it-IT" sz="1800" b="1" dirty="0" err="1">
                <a:solidFill>
                  <a:srgbClr val="FF9900"/>
                </a:solidFill>
              </a:rPr>
              <a:t>operations</a:t>
            </a:r>
            <a:endParaRPr lang="it-IT" altLang="it-IT" sz="1800" b="1" dirty="0">
              <a:solidFill>
                <a:srgbClr val="FF9900"/>
              </a:solidFill>
            </a:endParaRPr>
          </a:p>
        </p:txBody>
      </p:sp>
      <p:sp>
        <p:nvSpPr>
          <p:cNvPr id="5" name="Text Box 2">
            <a:extLst>
              <a:ext uri="{FF2B5EF4-FFF2-40B4-BE49-F238E27FC236}">
                <a16:creationId xmlns:a16="http://schemas.microsoft.com/office/drawing/2014/main" id="{83AD93DB-14B0-4C4E-940C-A4428CA34524}"/>
              </a:ext>
            </a:extLst>
          </p:cNvPr>
          <p:cNvSpPr txBox="1">
            <a:spLocks noChangeArrowheads="1"/>
          </p:cNvSpPr>
          <p:nvPr/>
        </p:nvSpPr>
        <p:spPr bwMode="auto">
          <a:xfrm>
            <a:off x="0" y="0"/>
            <a:ext cx="198635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b="1" dirty="0">
                <a:solidFill>
                  <a:srgbClr val="FF9900"/>
                </a:solidFill>
              </a:rPr>
              <a:t>Data </a:t>
            </a:r>
            <a:r>
              <a:rPr lang="it-IT" altLang="it-IT" sz="1800" b="1" dirty="0" err="1">
                <a:solidFill>
                  <a:srgbClr val="FF9900"/>
                </a:solidFill>
              </a:rPr>
              <a:t>types</a:t>
            </a:r>
            <a:endParaRPr lang="it-IT" altLang="it-IT" sz="1800" b="1" dirty="0">
              <a:solidFill>
                <a:srgbClr val="FF99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3">
            <a:extLst>
              <a:ext uri="{FF2B5EF4-FFF2-40B4-BE49-F238E27FC236}">
                <a16:creationId xmlns:a16="http://schemas.microsoft.com/office/drawing/2014/main" id="{2CB6D9F1-F714-4698-B8A1-8889C3E9ACDF}"/>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it-IT" altLang="it-IT" sz="1800" b="1" dirty="0" err="1">
                <a:solidFill>
                  <a:schemeClr val="hlink"/>
                </a:solidFill>
              </a:rPr>
              <a:t>Boolean</a:t>
            </a:r>
            <a:r>
              <a:rPr lang="it-IT" altLang="it-IT" sz="1800" b="1" dirty="0">
                <a:solidFill>
                  <a:schemeClr val="hlink"/>
                </a:solidFill>
              </a:rPr>
              <a:t> &lt; </a:t>
            </a:r>
            <a:r>
              <a:rPr lang="it-IT" altLang="it-IT" sz="1800" b="1" dirty="0" err="1">
                <a:solidFill>
                  <a:schemeClr val="hlink"/>
                </a:solidFill>
              </a:rPr>
              <a:t>type</a:t>
            </a:r>
            <a:r>
              <a:rPr lang="it-IT" altLang="it-IT" sz="1800" b="1" dirty="0">
                <a:solidFill>
                  <a:schemeClr val="hlink"/>
                </a:solidFill>
              </a:rPr>
              <a:t> ‘</a:t>
            </a:r>
            <a:r>
              <a:rPr lang="it-IT" altLang="it-IT" sz="1800" b="1" dirty="0" err="1">
                <a:solidFill>
                  <a:schemeClr val="hlink"/>
                </a:solidFill>
              </a:rPr>
              <a:t>bool</a:t>
            </a:r>
            <a:r>
              <a:rPr lang="it-IT" altLang="it-IT" sz="1800" b="1" dirty="0">
                <a:solidFill>
                  <a:schemeClr val="hlink"/>
                </a:solidFill>
              </a:rPr>
              <a:t>’ &gt;</a:t>
            </a:r>
          </a:p>
          <a:p>
            <a:pPr algn="just" eaLnBrk="1" hangingPunct="1">
              <a:spcBef>
                <a:spcPct val="0"/>
              </a:spcBef>
              <a:buFontTx/>
              <a:buNone/>
            </a:pPr>
            <a:endParaRPr lang="it-IT" altLang="it-IT" sz="1800" b="1" dirty="0">
              <a:solidFill>
                <a:schemeClr val="hlink"/>
              </a:solidFill>
            </a:endParaRPr>
          </a:p>
          <a:p>
            <a:pPr algn="just" eaLnBrk="1" hangingPunct="1">
              <a:spcBef>
                <a:spcPct val="0"/>
              </a:spcBef>
              <a:buFontTx/>
              <a:buNone/>
            </a:pPr>
            <a:r>
              <a:rPr lang="it-IT" altLang="it-IT" sz="1800" dirty="0" err="1"/>
              <a:t>Useful</a:t>
            </a:r>
            <a:r>
              <a:rPr lang="it-IT" altLang="it-IT" sz="1800" dirty="0"/>
              <a:t> for </a:t>
            </a:r>
            <a:r>
              <a:rPr lang="it-IT" altLang="it-IT" sz="1800" dirty="0" err="1"/>
              <a:t>boolean</a:t>
            </a:r>
            <a:r>
              <a:rPr lang="it-IT" altLang="it-IT" sz="1800" dirty="0"/>
              <a:t> </a:t>
            </a:r>
            <a:r>
              <a:rPr lang="it-IT" altLang="it-IT" sz="1800" dirty="0" err="1"/>
              <a:t>operation</a:t>
            </a:r>
            <a:r>
              <a:rPr lang="it-IT" altLang="it-IT" sz="1800" dirty="0"/>
              <a:t>. Two </a:t>
            </a:r>
            <a:r>
              <a:rPr lang="it-IT" altLang="it-IT" sz="1800" dirty="0" err="1"/>
              <a:t>possible</a:t>
            </a:r>
            <a:r>
              <a:rPr lang="it-IT" altLang="it-IT" sz="1800" dirty="0"/>
              <a:t> </a:t>
            </a:r>
            <a:r>
              <a:rPr lang="it-IT" altLang="it-IT" sz="1800" dirty="0" err="1"/>
              <a:t>values</a:t>
            </a:r>
            <a:r>
              <a:rPr lang="it-IT" altLang="it-IT" sz="1800" dirty="0"/>
              <a:t>: </a:t>
            </a:r>
            <a:r>
              <a:rPr lang="it-IT" altLang="it-IT" sz="1800" dirty="0">
                <a:solidFill>
                  <a:srgbClr val="0000FF"/>
                </a:solidFill>
              </a:rPr>
              <a:t>True</a:t>
            </a:r>
            <a:r>
              <a:rPr lang="it-IT" altLang="it-IT" sz="1800" dirty="0"/>
              <a:t> and </a:t>
            </a:r>
            <a:r>
              <a:rPr lang="it-IT" altLang="it-IT" sz="1800" dirty="0">
                <a:solidFill>
                  <a:srgbClr val="0000FF"/>
                </a:solidFill>
              </a:rPr>
              <a:t>False</a:t>
            </a:r>
            <a:r>
              <a:rPr lang="it-IT" altLang="it-IT" sz="1800" dirty="0"/>
              <a:t>, </a:t>
            </a:r>
            <a:r>
              <a:rPr lang="it-IT" altLang="it-IT" sz="1800" dirty="0" err="1"/>
              <a:t>without</a:t>
            </a:r>
            <a:r>
              <a:rPr lang="it-IT" altLang="it-IT" sz="1800" dirty="0"/>
              <a:t> </a:t>
            </a:r>
            <a:r>
              <a:rPr lang="it-IT" altLang="it-IT" sz="1800" dirty="0" err="1"/>
              <a:t>quotes</a:t>
            </a:r>
            <a:r>
              <a:rPr lang="it-IT" altLang="it-IT" sz="1800" dirty="0"/>
              <a:t>!</a:t>
            </a:r>
          </a:p>
          <a:p>
            <a:pPr algn="just" eaLnBrk="1" hangingPunct="1">
              <a:spcBef>
                <a:spcPct val="0"/>
              </a:spcBef>
              <a:buFontTx/>
              <a:buNone/>
            </a:pPr>
            <a:r>
              <a:rPr lang="it-IT" altLang="it-IT" sz="1800" i="1" dirty="0">
                <a:latin typeface="Courier New" panose="02070309020205020404" pitchFamily="49" charset="0"/>
              </a:rPr>
              <a:t>val</a:t>
            </a:r>
            <a:r>
              <a:rPr lang="it-IT" altLang="it-IT" sz="1800" dirty="0">
                <a:latin typeface="Courier New" panose="02070309020205020404" pitchFamily="49" charset="0"/>
              </a:rPr>
              <a:t> = True</a:t>
            </a:r>
          </a:p>
          <a:p>
            <a:pPr algn="just" eaLnBrk="1" hangingPunct="1">
              <a:spcBef>
                <a:spcPct val="0"/>
              </a:spcBef>
              <a:buFontTx/>
              <a:buNone/>
            </a:pPr>
            <a:endParaRPr lang="it-IT" altLang="it-IT" sz="1800" dirty="0">
              <a:latin typeface="Courier New" panose="02070309020205020404" pitchFamily="49" charset="0"/>
            </a:endParaRPr>
          </a:p>
          <a:p>
            <a:pPr algn="just" eaLnBrk="1" hangingPunct="1">
              <a:spcBef>
                <a:spcPct val="0"/>
              </a:spcBef>
              <a:buFontTx/>
              <a:buNone/>
            </a:pPr>
            <a:r>
              <a:rPr lang="it-IT" altLang="it-IT" sz="1800" b="1" dirty="0" err="1">
                <a:solidFill>
                  <a:schemeClr val="hlink"/>
                </a:solidFill>
              </a:rPr>
              <a:t>Null</a:t>
            </a:r>
            <a:r>
              <a:rPr lang="it-IT" altLang="it-IT" sz="1800" b="1" dirty="0">
                <a:solidFill>
                  <a:schemeClr val="hlink"/>
                </a:solidFill>
              </a:rPr>
              <a:t> &lt; </a:t>
            </a:r>
            <a:r>
              <a:rPr lang="it-IT" altLang="it-IT" sz="1800" b="1" dirty="0" err="1">
                <a:solidFill>
                  <a:schemeClr val="hlink"/>
                </a:solidFill>
              </a:rPr>
              <a:t>type</a:t>
            </a:r>
            <a:r>
              <a:rPr lang="it-IT" altLang="it-IT" sz="1800" b="1" dirty="0">
                <a:solidFill>
                  <a:schemeClr val="hlink"/>
                </a:solidFill>
              </a:rPr>
              <a:t> ‘</a:t>
            </a:r>
            <a:r>
              <a:rPr lang="it-IT" altLang="it-IT" sz="1800" b="1" dirty="0" err="1">
                <a:solidFill>
                  <a:schemeClr val="hlink"/>
                </a:solidFill>
              </a:rPr>
              <a:t>NoneType</a:t>
            </a:r>
            <a:r>
              <a:rPr lang="it-IT" altLang="it-IT" sz="1800" b="1" dirty="0">
                <a:solidFill>
                  <a:schemeClr val="hlink"/>
                </a:solidFill>
              </a:rPr>
              <a:t>’ &gt;</a:t>
            </a:r>
          </a:p>
          <a:p>
            <a:pPr algn="just" eaLnBrk="1" hangingPunct="1">
              <a:spcBef>
                <a:spcPct val="0"/>
              </a:spcBef>
              <a:buFontTx/>
              <a:buNone/>
            </a:pPr>
            <a:endParaRPr lang="it-IT" altLang="it-IT" sz="1800" b="1" dirty="0">
              <a:solidFill>
                <a:schemeClr val="hlink"/>
              </a:solidFill>
            </a:endParaRPr>
          </a:p>
          <a:p>
            <a:pPr algn="just" eaLnBrk="1" hangingPunct="1">
              <a:spcBef>
                <a:spcPct val="0"/>
              </a:spcBef>
              <a:buFontTx/>
              <a:buNone/>
            </a:pPr>
            <a:r>
              <a:rPr lang="it-IT" altLang="it-IT" sz="1800" dirty="0"/>
              <a:t>Special </a:t>
            </a:r>
            <a:r>
              <a:rPr lang="it-IT" altLang="it-IT" sz="1800" dirty="0" err="1"/>
              <a:t>type</a:t>
            </a:r>
            <a:r>
              <a:rPr lang="it-IT" altLang="it-IT" sz="1800" dirty="0"/>
              <a:t>, </a:t>
            </a:r>
            <a:r>
              <a:rPr lang="it-IT" altLang="it-IT" sz="1800" dirty="0" err="1"/>
              <a:t>useful</a:t>
            </a:r>
            <a:r>
              <a:rPr lang="it-IT" altLang="it-IT" sz="1800" dirty="0"/>
              <a:t> </a:t>
            </a:r>
            <a:r>
              <a:rPr lang="it-IT" altLang="it-IT" sz="1800" dirty="0" err="1"/>
              <a:t>when</a:t>
            </a:r>
            <a:r>
              <a:rPr lang="it-IT" altLang="it-IT" sz="1800" dirty="0"/>
              <a:t> </a:t>
            </a:r>
            <a:r>
              <a:rPr lang="it-IT" altLang="it-IT" sz="1800" dirty="0" err="1"/>
              <a:t>defining</a:t>
            </a:r>
            <a:r>
              <a:rPr lang="it-IT" altLang="it-IT" sz="1800" dirty="0"/>
              <a:t> </a:t>
            </a:r>
            <a:r>
              <a:rPr lang="it-IT" altLang="it-IT" sz="1800" dirty="0" err="1"/>
              <a:t>functions</a:t>
            </a:r>
            <a:r>
              <a:rPr lang="it-IT" altLang="it-IT" sz="1800" dirty="0"/>
              <a:t> and classes. One </a:t>
            </a:r>
            <a:r>
              <a:rPr lang="it-IT" altLang="it-IT" sz="1800" dirty="0" err="1"/>
              <a:t>only</a:t>
            </a:r>
            <a:r>
              <a:rPr lang="it-IT" altLang="it-IT" sz="1800" dirty="0"/>
              <a:t> </a:t>
            </a:r>
            <a:r>
              <a:rPr lang="it-IT" altLang="it-IT" sz="1800" dirty="0" err="1"/>
              <a:t>possible</a:t>
            </a:r>
            <a:r>
              <a:rPr lang="it-IT" altLang="it-IT" sz="1800" dirty="0"/>
              <a:t> </a:t>
            </a:r>
            <a:r>
              <a:rPr lang="it-IT" altLang="it-IT" sz="1800" dirty="0" err="1"/>
              <a:t>value</a:t>
            </a:r>
            <a:r>
              <a:rPr lang="it-IT" altLang="it-IT" sz="1800" dirty="0"/>
              <a:t>, </a:t>
            </a:r>
            <a:r>
              <a:rPr lang="it-IT" altLang="it-IT" sz="1800" dirty="0">
                <a:solidFill>
                  <a:srgbClr val="0000FF"/>
                </a:solidFill>
              </a:rPr>
              <a:t>None</a:t>
            </a:r>
            <a:r>
              <a:rPr lang="it-IT" altLang="it-IT" sz="1800" dirty="0"/>
              <a:t> (</a:t>
            </a:r>
            <a:r>
              <a:rPr lang="it-IT" altLang="it-IT" sz="1800" dirty="0" err="1"/>
              <a:t>without</a:t>
            </a:r>
            <a:r>
              <a:rPr lang="it-IT" altLang="it-IT" sz="1800" dirty="0"/>
              <a:t> </a:t>
            </a:r>
            <a:r>
              <a:rPr lang="it-IT" altLang="it-IT" sz="1800" dirty="0" err="1"/>
              <a:t>quotes</a:t>
            </a:r>
            <a:r>
              <a:rPr lang="it-IT" altLang="it-IT" sz="1800" dirty="0"/>
              <a:t>!).</a:t>
            </a:r>
          </a:p>
          <a:p>
            <a:pPr algn="just" eaLnBrk="1" hangingPunct="1">
              <a:spcBef>
                <a:spcPct val="0"/>
              </a:spcBef>
              <a:buFontTx/>
              <a:buNone/>
            </a:pPr>
            <a:r>
              <a:rPr lang="it-IT" altLang="it-IT" sz="1800" i="1" dirty="0">
                <a:latin typeface="Courier New" panose="02070309020205020404" pitchFamily="49" charset="0"/>
              </a:rPr>
              <a:t>val</a:t>
            </a:r>
            <a:r>
              <a:rPr lang="it-IT" altLang="it-IT" sz="1800" dirty="0">
                <a:latin typeface="Courier New" panose="02070309020205020404" pitchFamily="49" charset="0"/>
              </a:rPr>
              <a:t> = None</a:t>
            </a:r>
          </a:p>
        </p:txBody>
      </p:sp>
      <p:sp>
        <p:nvSpPr>
          <p:cNvPr id="4" name="Text Box 2">
            <a:extLst>
              <a:ext uri="{FF2B5EF4-FFF2-40B4-BE49-F238E27FC236}">
                <a16:creationId xmlns:a16="http://schemas.microsoft.com/office/drawing/2014/main" id="{2D3B1264-1103-4FBE-8DA1-9466D3B434D6}"/>
              </a:ext>
            </a:extLst>
          </p:cNvPr>
          <p:cNvSpPr txBox="1">
            <a:spLocks noChangeArrowheads="1"/>
          </p:cNvSpPr>
          <p:nvPr/>
        </p:nvSpPr>
        <p:spPr bwMode="auto">
          <a:xfrm>
            <a:off x="0" y="0"/>
            <a:ext cx="198635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b="1" dirty="0">
                <a:solidFill>
                  <a:srgbClr val="FF9900"/>
                </a:solidFill>
              </a:rPr>
              <a:t>Data </a:t>
            </a:r>
            <a:r>
              <a:rPr lang="it-IT" altLang="it-IT" sz="1800" b="1" dirty="0" err="1">
                <a:solidFill>
                  <a:srgbClr val="FF9900"/>
                </a:solidFill>
              </a:rPr>
              <a:t>types</a:t>
            </a:r>
            <a:endParaRPr lang="it-IT" altLang="it-IT" sz="1800" b="1" dirty="0">
              <a:solidFill>
                <a:srgbClr val="FF99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a:extLst>
              <a:ext uri="{FF2B5EF4-FFF2-40B4-BE49-F238E27FC236}">
                <a16:creationId xmlns:a16="http://schemas.microsoft.com/office/drawing/2014/main" id="{5267BED0-19F5-4900-8B11-87BAD4E85E7E}"/>
              </a:ext>
            </a:extLst>
          </p:cNvPr>
          <p:cNvSpPr txBox="1">
            <a:spLocks noChangeArrowheads="1"/>
          </p:cNvSpPr>
          <p:nvPr/>
        </p:nvSpPr>
        <p:spPr bwMode="auto">
          <a:xfrm>
            <a:off x="0" y="549275"/>
            <a:ext cx="9144000" cy="611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it-IT" altLang="it-IT" sz="1800" b="1" dirty="0">
                <a:solidFill>
                  <a:schemeClr val="hlink"/>
                </a:solidFill>
              </a:rPr>
              <a:t>List &lt; </a:t>
            </a:r>
            <a:r>
              <a:rPr lang="it-IT" altLang="it-IT" sz="1800" b="1" dirty="0" err="1">
                <a:solidFill>
                  <a:schemeClr val="hlink"/>
                </a:solidFill>
              </a:rPr>
              <a:t>type</a:t>
            </a:r>
            <a:r>
              <a:rPr lang="it-IT" altLang="it-IT" sz="1800" b="1" dirty="0">
                <a:solidFill>
                  <a:schemeClr val="hlink"/>
                </a:solidFill>
              </a:rPr>
              <a:t> ‘list’ &gt;</a:t>
            </a:r>
          </a:p>
          <a:p>
            <a:pPr algn="just" eaLnBrk="1" hangingPunct="1">
              <a:spcBef>
                <a:spcPct val="0"/>
              </a:spcBef>
              <a:buFontTx/>
              <a:buNone/>
            </a:pPr>
            <a:endParaRPr lang="it-IT" altLang="it-IT" sz="1800" b="1" dirty="0">
              <a:solidFill>
                <a:schemeClr val="hlink"/>
              </a:solidFill>
            </a:endParaRPr>
          </a:p>
          <a:p>
            <a:pPr algn="just" eaLnBrk="1" hangingPunct="1">
              <a:spcBef>
                <a:spcPct val="0"/>
              </a:spcBef>
              <a:buFontTx/>
              <a:buNone/>
            </a:pPr>
            <a:r>
              <a:rPr lang="it-IT" altLang="it-IT" sz="1800" dirty="0" err="1"/>
              <a:t>It</a:t>
            </a:r>
            <a:r>
              <a:rPr lang="it-IT" altLang="it-IT" sz="1800" dirty="0"/>
              <a:t> </a:t>
            </a:r>
            <a:r>
              <a:rPr lang="it-IT" altLang="it-IT" sz="1800" dirty="0" err="1"/>
              <a:t>is</a:t>
            </a:r>
            <a:r>
              <a:rPr lang="it-IT" altLang="it-IT" sz="1800" dirty="0"/>
              <a:t> an </a:t>
            </a:r>
            <a:r>
              <a:rPr lang="it-IT" altLang="it-IT" sz="1800" b="1" dirty="0" err="1">
                <a:solidFill>
                  <a:schemeClr val="accent1">
                    <a:lumMod val="50000"/>
                  </a:schemeClr>
                </a:solidFill>
              </a:rPr>
              <a:t>ordered</a:t>
            </a:r>
            <a:r>
              <a:rPr lang="it-IT" altLang="it-IT" sz="1800" dirty="0"/>
              <a:t> list of  </a:t>
            </a:r>
            <a:r>
              <a:rPr lang="it-IT" altLang="it-IT" sz="1800" b="1" dirty="0" err="1">
                <a:solidFill>
                  <a:schemeClr val="accent1">
                    <a:lumMod val="50000"/>
                  </a:schemeClr>
                </a:solidFill>
              </a:rPr>
              <a:t>heterogeneous</a:t>
            </a:r>
            <a:r>
              <a:rPr lang="it-IT" altLang="it-IT" sz="1800" dirty="0"/>
              <a:t> </a:t>
            </a:r>
            <a:r>
              <a:rPr lang="it-IT" altLang="it-IT" sz="1800" dirty="0" err="1"/>
              <a:t>elements</a:t>
            </a:r>
            <a:r>
              <a:rPr lang="it-IT" altLang="it-IT" sz="1800" dirty="0"/>
              <a:t>; the </a:t>
            </a:r>
            <a:r>
              <a:rPr lang="it-IT" altLang="it-IT" sz="1800" dirty="0" err="1"/>
              <a:t>elements</a:t>
            </a:r>
            <a:r>
              <a:rPr lang="it-IT" altLang="it-IT" sz="1800" dirty="0"/>
              <a:t> can be </a:t>
            </a:r>
            <a:r>
              <a:rPr lang="it-IT" altLang="it-IT" sz="1800" dirty="0" err="1"/>
              <a:t>modified</a:t>
            </a:r>
            <a:r>
              <a:rPr lang="it-IT" altLang="it-IT" sz="1800" dirty="0"/>
              <a:t>.</a:t>
            </a:r>
          </a:p>
          <a:p>
            <a:pPr algn="just" eaLnBrk="1" hangingPunct="1">
              <a:spcBef>
                <a:spcPct val="0"/>
              </a:spcBef>
              <a:buFontTx/>
              <a:buNone/>
            </a:pPr>
            <a:endParaRPr lang="it-IT" altLang="it-IT" sz="1800" dirty="0"/>
          </a:p>
          <a:p>
            <a:pPr algn="just" eaLnBrk="1" hangingPunct="1">
              <a:spcBef>
                <a:spcPct val="0"/>
              </a:spcBef>
              <a:buFontTx/>
              <a:buNone/>
            </a:pPr>
            <a:r>
              <a:rPr lang="it-IT" altLang="it-IT" sz="1800" dirty="0"/>
              <a:t>The list </a:t>
            </a:r>
            <a:r>
              <a:rPr lang="it-IT" altLang="it-IT" sz="1800" dirty="0" err="1"/>
              <a:t>is</a:t>
            </a:r>
            <a:r>
              <a:rPr lang="it-IT" altLang="it-IT" sz="1800" dirty="0"/>
              <a:t> </a:t>
            </a:r>
            <a:r>
              <a:rPr lang="it-IT" altLang="it-IT" sz="1800" dirty="0" err="1"/>
              <a:t>enclosed</a:t>
            </a:r>
            <a:r>
              <a:rPr lang="it-IT" altLang="it-IT" sz="1800" dirty="0"/>
              <a:t> by share </a:t>
            </a:r>
            <a:r>
              <a:rPr lang="it-IT" altLang="it-IT" sz="1800" dirty="0" err="1"/>
              <a:t>brackets</a:t>
            </a:r>
            <a:r>
              <a:rPr lang="it-IT" altLang="it-IT" sz="1800" dirty="0"/>
              <a:t>, and the </a:t>
            </a:r>
            <a:r>
              <a:rPr lang="it-IT" altLang="it-IT" sz="1800" dirty="0" err="1"/>
              <a:t>elements</a:t>
            </a:r>
            <a:r>
              <a:rPr lang="it-IT" altLang="it-IT" sz="1800" dirty="0"/>
              <a:t> are </a:t>
            </a:r>
            <a:r>
              <a:rPr lang="it-IT" altLang="it-IT" sz="1800" dirty="0" err="1"/>
              <a:t>separated</a:t>
            </a:r>
            <a:r>
              <a:rPr lang="it-IT" altLang="it-IT" sz="1800" dirty="0"/>
              <a:t> by </a:t>
            </a:r>
            <a:r>
              <a:rPr lang="it-IT" altLang="it-IT" sz="1800" dirty="0" err="1"/>
              <a:t>commas</a:t>
            </a:r>
            <a:r>
              <a:rPr lang="it-IT" altLang="it-IT" sz="1800" dirty="0"/>
              <a:t>:</a:t>
            </a:r>
          </a:p>
          <a:p>
            <a:pPr algn="just" eaLnBrk="1" hangingPunct="1">
              <a:spcBef>
                <a:spcPct val="0"/>
              </a:spcBef>
              <a:buFontTx/>
              <a:buNone/>
            </a:pPr>
            <a:endParaRPr lang="it-IT" altLang="it-IT" sz="1800" dirty="0"/>
          </a:p>
          <a:p>
            <a:pPr algn="just" eaLnBrk="1" hangingPunct="1">
              <a:spcBef>
                <a:spcPct val="0"/>
              </a:spcBef>
              <a:buFontTx/>
              <a:buNone/>
            </a:pPr>
            <a:r>
              <a:rPr lang="it-IT" altLang="it-IT" sz="1800" i="1" dirty="0">
                <a:latin typeface="Courier New" panose="02070309020205020404" pitchFamily="49" charset="0"/>
              </a:rPr>
              <a:t>l</a:t>
            </a:r>
            <a:r>
              <a:rPr lang="it-IT" altLang="it-IT" sz="1800" dirty="0">
                <a:latin typeface="Courier New" panose="02070309020205020404" pitchFamily="49" charset="0"/>
              </a:rPr>
              <a:t> = [ element0, element1, …, elementN-1]</a:t>
            </a:r>
          </a:p>
          <a:p>
            <a:pPr algn="just" eaLnBrk="1" hangingPunct="1">
              <a:spcBef>
                <a:spcPct val="0"/>
              </a:spcBef>
              <a:buFontTx/>
              <a:buNone/>
            </a:pPr>
            <a:endParaRPr lang="it-IT" altLang="it-IT" sz="1800" dirty="0"/>
          </a:p>
          <a:p>
            <a:pPr algn="just" eaLnBrk="1" hangingPunct="1">
              <a:spcBef>
                <a:spcPct val="0"/>
              </a:spcBef>
              <a:buFontTx/>
              <a:buNone/>
            </a:pPr>
            <a:r>
              <a:rPr lang="it-IT" altLang="it-IT" sz="1800" dirty="0"/>
              <a:t>To access an </a:t>
            </a:r>
            <a:r>
              <a:rPr lang="it-IT" altLang="it-IT" sz="1800" dirty="0" err="1"/>
              <a:t>element</a:t>
            </a:r>
            <a:r>
              <a:rPr lang="it-IT" altLang="it-IT" sz="1800" dirty="0"/>
              <a:t> of the list:</a:t>
            </a:r>
          </a:p>
          <a:p>
            <a:pPr algn="just" eaLnBrk="1" hangingPunct="1">
              <a:spcBef>
                <a:spcPct val="0"/>
              </a:spcBef>
              <a:buFontTx/>
              <a:buNone/>
            </a:pPr>
            <a:endParaRPr lang="it-IT" altLang="it-IT" sz="1800" dirty="0"/>
          </a:p>
          <a:p>
            <a:pPr algn="just" eaLnBrk="1" hangingPunct="1">
              <a:spcBef>
                <a:spcPct val="0"/>
              </a:spcBef>
              <a:buFontTx/>
              <a:buNone/>
            </a:pPr>
            <a:r>
              <a:rPr lang="it-IT" altLang="it-IT" sz="1800" i="1" dirty="0">
                <a:latin typeface="Courier New" panose="02070309020205020404" pitchFamily="49" charset="0"/>
              </a:rPr>
              <a:t>lista</a:t>
            </a:r>
            <a:r>
              <a:rPr lang="it-IT" altLang="it-IT" sz="1800" dirty="0">
                <a:latin typeface="Courier New" panose="02070309020205020404" pitchFamily="49" charset="0"/>
              </a:rPr>
              <a:t>[0] </a:t>
            </a:r>
            <a:r>
              <a:rPr lang="it-IT" altLang="it-IT" sz="1800" dirty="0">
                <a:latin typeface="Courier New" panose="02070309020205020404" pitchFamily="49" charset="0"/>
                <a:sym typeface="Wingdings" panose="05000000000000000000" pitchFamily="2" charset="2"/>
              </a:rPr>
              <a:t> element0</a:t>
            </a:r>
          </a:p>
          <a:p>
            <a:pPr algn="just" eaLnBrk="1" hangingPunct="1">
              <a:spcBef>
                <a:spcPct val="0"/>
              </a:spcBef>
              <a:buFontTx/>
              <a:buNone/>
            </a:pPr>
            <a:r>
              <a:rPr lang="it-IT" altLang="it-IT" sz="1800" i="1" dirty="0">
                <a:latin typeface="Courier New" panose="02070309020205020404" pitchFamily="49" charset="0"/>
              </a:rPr>
              <a:t>lista</a:t>
            </a:r>
            <a:r>
              <a:rPr lang="it-IT" altLang="it-IT" sz="1800" dirty="0">
                <a:latin typeface="Courier New" panose="02070309020205020404" pitchFamily="49" charset="0"/>
                <a:sym typeface="Wingdings" panose="05000000000000000000" pitchFamily="2" charset="2"/>
              </a:rPr>
              <a:t>[1]  element1</a:t>
            </a:r>
          </a:p>
          <a:p>
            <a:pPr algn="just" eaLnBrk="1" hangingPunct="1">
              <a:spcBef>
                <a:spcPct val="0"/>
              </a:spcBef>
              <a:buFontTx/>
              <a:buNone/>
            </a:pPr>
            <a:r>
              <a:rPr lang="it-IT" altLang="it-IT" sz="1800" i="1" dirty="0">
                <a:latin typeface="Courier New" panose="02070309020205020404" pitchFamily="49" charset="0"/>
              </a:rPr>
              <a:t>lista</a:t>
            </a:r>
            <a:r>
              <a:rPr lang="it-IT" altLang="it-IT" sz="1800" dirty="0">
                <a:latin typeface="Courier New" panose="02070309020205020404" pitchFamily="49" charset="0"/>
                <a:sym typeface="Wingdings" panose="05000000000000000000" pitchFamily="2" charset="2"/>
              </a:rPr>
              <a:t>[N]  DO NOT EXIST!!!</a:t>
            </a:r>
          </a:p>
          <a:p>
            <a:pPr algn="just" eaLnBrk="1" hangingPunct="1">
              <a:spcBef>
                <a:spcPct val="0"/>
              </a:spcBef>
              <a:buFontTx/>
              <a:buNone/>
            </a:pPr>
            <a:r>
              <a:rPr lang="it-IT" altLang="it-IT" sz="1800" i="1" dirty="0">
                <a:latin typeface="Courier New" panose="02070309020205020404" pitchFamily="49" charset="0"/>
              </a:rPr>
              <a:t>lista</a:t>
            </a:r>
            <a:r>
              <a:rPr lang="it-IT" altLang="it-IT" sz="1800" dirty="0">
                <a:latin typeface="Courier New" panose="02070309020205020404" pitchFamily="49" charset="0"/>
                <a:sym typeface="Wingdings" panose="05000000000000000000" pitchFamily="2" charset="2"/>
              </a:rPr>
              <a:t>[-1]  elementN-1</a:t>
            </a:r>
          </a:p>
          <a:p>
            <a:pPr algn="just" eaLnBrk="1" hangingPunct="1">
              <a:spcBef>
                <a:spcPct val="0"/>
              </a:spcBef>
              <a:buFontTx/>
              <a:buNone/>
            </a:pPr>
            <a:r>
              <a:rPr lang="it-IT" altLang="it-IT" sz="1800" i="1" dirty="0">
                <a:latin typeface="Courier New" panose="02070309020205020404" pitchFamily="49" charset="0"/>
              </a:rPr>
              <a:t>lista</a:t>
            </a:r>
            <a:r>
              <a:rPr lang="it-IT" altLang="it-IT" sz="1800" dirty="0">
                <a:latin typeface="Courier New" panose="02070309020205020404" pitchFamily="49" charset="0"/>
                <a:sym typeface="Wingdings" panose="05000000000000000000" pitchFamily="2" charset="2"/>
              </a:rPr>
              <a:t>[-2]  elementN-2</a:t>
            </a:r>
          </a:p>
          <a:p>
            <a:pPr algn="just" eaLnBrk="1" hangingPunct="1">
              <a:spcBef>
                <a:spcPct val="0"/>
              </a:spcBef>
              <a:buFontTx/>
              <a:buNone/>
            </a:pPr>
            <a:r>
              <a:rPr lang="it-IT" altLang="it-IT" sz="1800" i="1" dirty="0">
                <a:latin typeface="Courier New" panose="02070309020205020404" pitchFamily="49" charset="0"/>
              </a:rPr>
              <a:t>lista</a:t>
            </a:r>
            <a:r>
              <a:rPr lang="it-IT" altLang="it-IT" sz="1800" dirty="0">
                <a:latin typeface="Courier New" panose="02070309020205020404" pitchFamily="49" charset="0"/>
                <a:sym typeface="Wingdings" panose="05000000000000000000" pitchFamily="2" charset="2"/>
              </a:rPr>
              <a:t>[-N]  element0</a:t>
            </a:r>
          </a:p>
          <a:p>
            <a:pPr algn="just" eaLnBrk="1" hangingPunct="1">
              <a:spcBef>
                <a:spcPct val="0"/>
              </a:spcBef>
              <a:buFontTx/>
              <a:buNone/>
            </a:pPr>
            <a:endParaRPr lang="it-IT" altLang="it-IT" sz="1800" dirty="0">
              <a:latin typeface="Courier New" panose="02070309020205020404" pitchFamily="49" charset="0"/>
              <a:sym typeface="Wingdings" panose="05000000000000000000" pitchFamily="2" charset="2"/>
            </a:endParaRPr>
          </a:p>
          <a:p>
            <a:pPr algn="just" eaLnBrk="1" hangingPunct="1">
              <a:spcBef>
                <a:spcPct val="0"/>
              </a:spcBef>
              <a:buFontTx/>
              <a:buNone/>
            </a:pPr>
            <a:r>
              <a:rPr lang="it-IT" altLang="it-IT" sz="1800" dirty="0">
                <a:sym typeface="Wingdings" panose="05000000000000000000" pitchFamily="2" charset="2"/>
              </a:rPr>
              <a:t>To know the </a:t>
            </a:r>
            <a:r>
              <a:rPr lang="it-IT" altLang="it-IT" sz="1800" dirty="0" err="1">
                <a:sym typeface="Wingdings" panose="05000000000000000000" pitchFamily="2" charset="2"/>
              </a:rPr>
              <a:t>number</a:t>
            </a:r>
            <a:r>
              <a:rPr lang="it-IT" altLang="it-IT" sz="1800" dirty="0">
                <a:sym typeface="Wingdings" panose="05000000000000000000" pitchFamily="2" charset="2"/>
              </a:rPr>
              <a:t> of </a:t>
            </a:r>
            <a:r>
              <a:rPr lang="it-IT" altLang="it-IT" sz="1800" dirty="0" err="1">
                <a:sym typeface="Wingdings" panose="05000000000000000000" pitchFamily="2" charset="2"/>
              </a:rPr>
              <a:t>elements</a:t>
            </a:r>
            <a:r>
              <a:rPr lang="it-IT" altLang="it-IT" sz="1800" dirty="0">
                <a:sym typeface="Wingdings" panose="05000000000000000000" pitchFamily="2" charset="2"/>
              </a:rPr>
              <a:t>:</a:t>
            </a:r>
          </a:p>
          <a:p>
            <a:pPr algn="just" eaLnBrk="1" hangingPunct="1">
              <a:spcBef>
                <a:spcPct val="0"/>
              </a:spcBef>
              <a:buFontTx/>
              <a:buNone/>
            </a:pPr>
            <a:endParaRPr lang="it-IT" altLang="it-IT" sz="1800" dirty="0">
              <a:sym typeface="Wingdings" panose="05000000000000000000" pitchFamily="2" charset="2"/>
            </a:endParaRPr>
          </a:p>
          <a:p>
            <a:pPr algn="just" eaLnBrk="1" hangingPunct="1">
              <a:spcBef>
                <a:spcPct val="0"/>
              </a:spcBef>
              <a:buFontTx/>
              <a:buNone/>
            </a:pPr>
            <a:r>
              <a:rPr lang="it-IT" altLang="it-IT" sz="1800" dirty="0" err="1">
                <a:latin typeface="Courier New" panose="02070309020205020404" pitchFamily="49" charset="0"/>
                <a:sym typeface="Wingdings" panose="05000000000000000000" pitchFamily="2" charset="2"/>
              </a:rPr>
              <a:t>len</a:t>
            </a:r>
            <a:r>
              <a:rPr lang="it-IT" altLang="it-IT" sz="1800" dirty="0">
                <a:latin typeface="Courier New" panose="02070309020205020404" pitchFamily="49" charset="0"/>
                <a:sym typeface="Wingdings" panose="05000000000000000000" pitchFamily="2" charset="2"/>
              </a:rPr>
              <a:t>(</a:t>
            </a:r>
            <a:r>
              <a:rPr lang="it-IT" altLang="it-IT" sz="1800" i="1" dirty="0">
                <a:latin typeface="Courier New" panose="02070309020205020404" pitchFamily="49" charset="0"/>
              </a:rPr>
              <a:t>lista </a:t>
            </a:r>
            <a:r>
              <a:rPr lang="it-IT" altLang="it-IT" sz="1800" dirty="0">
                <a:latin typeface="Courier New" panose="02070309020205020404" pitchFamily="49" charset="0"/>
                <a:sym typeface="Wingdings" panose="05000000000000000000" pitchFamily="2" charset="2"/>
              </a:rPr>
              <a:t>) = N</a:t>
            </a:r>
          </a:p>
          <a:p>
            <a:pPr algn="just" eaLnBrk="1" hangingPunct="1">
              <a:spcBef>
                <a:spcPct val="0"/>
              </a:spcBef>
              <a:buFontTx/>
              <a:buNone/>
            </a:pPr>
            <a:endParaRPr lang="it-IT" altLang="it-IT" sz="1800" dirty="0">
              <a:latin typeface="Courier New" panose="02070309020205020404" pitchFamily="49" charset="0"/>
            </a:endParaRPr>
          </a:p>
        </p:txBody>
      </p:sp>
      <p:sp>
        <p:nvSpPr>
          <p:cNvPr id="19461" name="Text Box 5">
            <a:extLst>
              <a:ext uri="{FF2B5EF4-FFF2-40B4-BE49-F238E27FC236}">
                <a16:creationId xmlns:a16="http://schemas.microsoft.com/office/drawing/2014/main" id="{D2A21BD3-F9A5-4BBF-944C-EEF6E7DCE4F6}"/>
              </a:ext>
            </a:extLst>
          </p:cNvPr>
          <p:cNvSpPr txBox="1">
            <a:spLocks noChangeArrowheads="1"/>
          </p:cNvSpPr>
          <p:nvPr/>
        </p:nvSpPr>
        <p:spPr bwMode="auto">
          <a:xfrm>
            <a:off x="5432901" y="4276040"/>
            <a:ext cx="3189288" cy="646331"/>
          </a:xfrm>
          <a:prstGeom prst="rect">
            <a:avLst/>
          </a:prstGeom>
          <a:solidFill>
            <a:schemeClr val="accent1"/>
          </a:solidFill>
          <a:ln>
            <a:noFill/>
          </a:ln>
          <a:effec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dirty="0"/>
              <a:t>N.B in Python the </a:t>
            </a:r>
            <a:r>
              <a:rPr lang="it-IT" altLang="it-IT" sz="1800" dirty="0" err="1"/>
              <a:t>count</a:t>
            </a:r>
            <a:r>
              <a:rPr lang="it-IT" altLang="it-IT" sz="1800" dirty="0"/>
              <a:t> start from 0 !!!</a:t>
            </a:r>
          </a:p>
        </p:txBody>
      </p:sp>
      <p:sp>
        <p:nvSpPr>
          <p:cNvPr id="6" name="Text Box 2">
            <a:extLst>
              <a:ext uri="{FF2B5EF4-FFF2-40B4-BE49-F238E27FC236}">
                <a16:creationId xmlns:a16="http://schemas.microsoft.com/office/drawing/2014/main" id="{631CC3BA-3013-4BD1-A828-DBB8041ACAFD}"/>
              </a:ext>
            </a:extLst>
          </p:cNvPr>
          <p:cNvSpPr txBox="1">
            <a:spLocks noChangeArrowheads="1"/>
          </p:cNvSpPr>
          <p:nvPr/>
        </p:nvSpPr>
        <p:spPr bwMode="auto">
          <a:xfrm>
            <a:off x="0" y="0"/>
            <a:ext cx="198635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b="1" dirty="0">
                <a:solidFill>
                  <a:srgbClr val="FF9900"/>
                </a:solidFill>
              </a:rPr>
              <a:t>Data </a:t>
            </a:r>
            <a:r>
              <a:rPr lang="it-IT" altLang="it-IT" sz="1800" b="1" dirty="0" err="1">
                <a:solidFill>
                  <a:srgbClr val="FF9900"/>
                </a:solidFill>
              </a:rPr>
              <a:t>types</a:t>
            </a:r>
            <a:endParaRPr lang="it-IT" altLang="it-IT" sz="1800" b="1" dirty="0">
              <a:solidFill>
                <a:srgbClr val="FF9900"/>
              </a:solidFill>
            </a:endParaRPr>
          </a:p>
        </p:txBody>
      </p:sp>
      <p:pic>
        <p:nvPicPr>
          <p:cNvPr id="3" name="Immagine 2" descr="Immagine che contiene monitor, computer, sedendo, portatile&#10;&#10;Descrizione generata automaticamente">
            <a:extLst>
              <a:ext uri="{FF2B5EF4-FFF2-40B4-BE49-F238E27FC236}">
                <a16:creationId xmlns:a16="http://schemas.microsoft.com/office/drawing/2014/main" id="{7808F0EF-1D41-47BE-B1D2-96FDA35BDD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8570" y="5562976"/>
            <a:ext cx="3397951" cy="76796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a:extLst>
              <a:ext uri="{FF2B5EF4-FFF2-40B4-BE49-F238E27FC236}">
                <a16:creationId xmlns:a16="http://schemas.microsoft.com/office/drawing/2014/main" id="{B7035848-63B3-4B52-8846-AECB97BA8E4E}"/>
              </a:ext>
            </a:extLst>
          </p:cNvPr>
          <p:cNvSpPr txBox="1">
            <a:spLocks noChangeArrowheads="1"/>
          </p:cNvSpPr>
          <p:nvPr/>
        </p:nvSpPr>
        <p:spPr bwMode="auto">
          <a:xfrm>
            <a:off x="0" y="549275"/>
            <a:ext cx="9144000"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it-IT" altLang="it-IT" sz="1800" b="1" dirty="0">
                <a:solidFill>
                  <a:schemeClr val="hlink"/>
                </a:solidFill>
              </a:rPr>
              <a:t>List</a:t>
            </a:r>
          </a:p>
          <a:p>
            <a:pPr algn="just" eaLnBrk="1" hangingPunct="1">
              <a:spcBef>
                <a:spcPct val="0"/>
              </a:spcBef>
              <a:buFontTx/>
              <a:buNone/>
            </a:pPr>
            <a:endParaRPr lang="it-IT" altLang="it-IT" sz="1800" b="1" dirty="0">
              <a:solidFill>
                <a:schemeClr val="hlink"/>
              </a:solidFill>
            </a:endParaRPr>
          </a:p>
          <a:p>
            <a:pPr algn="just" eaLnBrk="1" hangingPunct="1">
              <a:spcBef>
                <a:spcPct val="0"/>
              </a:spcBef>
              <a:buFontTx/>
              <a:buNone/>
            </a:pPr>
            <a:r>
              <a:rPr lang="it-IT" altLang="it-IT" sz="1800" dirty="0"/>
              <a:t>To </a:t>
            </a:r>
            <a:r>
              <a:rPr lang="it-IT" altLang="it-IT" sz="1800" dirty="0" err="1"/>
              <a:t>extract</a:t>
            </a:r>
            <a:r>
              <a:rPr lang="it-IT" altLang="it-IT" sz="1800" dirty="0"/>
              <a:t> </a:t>
            </a:r>
            <a:r>
              <a:rPr lang="it-IT" altLang="it-IT" sz="1800" dirty="0" err="1"/>
              <a:t>deveral</a:t>
            </a:r>
            <a:r>
              <a:rPr lang="it-IT" altLang="it-IT" sz="1800" dirty="0"/>
              <a:t> </a:t>
            </a:r>
            <a:r>
              <a:rPr lang="it-IT" altLang="it-IT" sz="1800" dirty="0" err="1"/>
              <a:t>elements</a:t>
            </a:r>
            <a:r>
              <a:rPr lang="it-IT" altLang="it-IT" sz="1800" dirty="0"/>
              <a:t> from i </a:t>
            </a:r>
            <a:r>
              <a:rPr lang="it-IT" altLang="it-IT" sz="1800" u="sng" dirty="0" err="1">
                <a:solidFill>
                  <a:srgbClr val="0000FF"/>
                </a:solidFill>
              </a:rPr>
              <a:t>included</a:t>
            </a:r>
            <a:r>
              <a:rPr lang="it-IT" altLang="it-IT" sz="1800" dirty="0"/>
              <a:t> to j </a:t>
            </a:r>
            <a:r>
              <a:rPr lang="it-IT" altLang="it-IT" sz="1800" u="sng" dirty="0" err="1">
                <a:solidFill>
                  <a:srgbClr val="0000FF"/>
                </a:solidFill>
              </a:rPr>
              <a:t>excluded</a:t>
            </a:r>
            <a:r>
              <a:rPr lang="it-IT" altLang="it-IT" sz="1800" dirty="0"/>
              <a:t>.</a:t>
            </a:r>
          </a:p>
          <a:p>
            <a:pPr algn="just" eaLnBrk="1" hangingPunct="1">
              <a:spcBef>
                <a:spcPct val="0"/>
              </a:spcBef>
              <a:buFontTx/>
              <a:buNone/>
            </a:pPr>
            <a:r>
              <a:rPr lang="it-IT" altLang="it-IT" sz="1800" i="1" dirty="0">
                <a:latin typeface="Courier New" panose="02070309020205020404" pitchFamily="49" charset="0"/>
              </a:rPr>
              <a:t>l</a:t>
            </a:r>
            <a:r>
              <a:rPr lang="it-IT" altLang="it-IT" sz="1800" dirty="0">
                <a:latin typeface="Courier New" panose="02070309020205020404" pitchFamily="49" charset="0"/>
              </a:rPr>
              <a:t>[</a:t>
            </a:r>
            <a:r>
              <a:rPr lang="it-IT" altLang="it-IT" sz="1800" dirty="0" err="1">
                <a:latin typeface="Courier New" panose="02070309020205020404" pitchFamily="49" charset="0"/>
              </a:rPr>
              <a:t>i:j</a:t>
            </a:r>
            <a:r>
              <a:rPr lang="it-IT" altLang="it-IT" sz="1800" dirty="0">
                <a:latin typeface="Courier New" panose="02070309020205020404" pitchFamily="49" charset="0"/>
              </a:rPr>
              <a:t>]</a:t>
            </a:r>
          </a:p>
          <a:p>
            <a:pPr algn="just" eaLnBrk="1" hangingPunct="1">
              <a:spcBef>
                <a:spcPct val="0"/>
              </a:spcBef>
              <a:buFontTx/>
              <a:buNone/>
            </a:pPr>
            <a:endParaRPr lang="it-IT" altLang="it-IT" sz="1800" dirty="0"/>
          </a:p>
          <a:p>
            <a:pPr algn="just" eaLnBrk="1" hangingPunct="1">
              <a:spcBef>
                <a:spcPct val="0"/>
              </a:spcBef>
              <a:buFontTx/>
              <a:buNone/>
            </a:pPr>
            <a:r>
              <a:rPr lang="it-IT" altLang="it-IT" sz="1800" dirty="0" err="1"/>
              <a:t>Without</a:t>
            </a:r>
            <a:r>
              <a:rPr lang="it-IT" altLang="it-IT" sz="1800" dirty="0"/>
              <a:t> first index, the first </a:t>
            </a:r>
            <a:r>
              <a:rPr lang="it-IT" altLang="it-IT" sz="1800" dirty="0" err="1"/>
              <a:t>is</a:t>
            </a:r>
            <a:r>
              <a:rPr lang="it-IT" altLang="it-IT" sz="1800" dirty="0"/>
              <a:t> </a:t>
            </a:r>
            <a:r>
              <a:rPr lang="it-IT" altLang="it-IT" sz="1800" dirty="0" err="1"/>
              <a:t>intended</a:t>
            </a:r>
            <a:r>
              <a:rPr lang="it-IT" altLang="it-IT" sz="1800" dirty="0"/>
              <a:t>, </a:t>
            </a:r>
            <a:r>
              <a:rPr lang="it-IT" altLang="it-IT" sz="1800" dirty="0" err="1"/>
              <a:t>without</a:t>
            </a:r>
            <a:r>
              <a:rPr lang="it-IT" altLang="it-IT" sz="1800" dirty="0"/>
              <a:t> the second, the last </a:t>
            </a:r>
            <a:r>
              <a:rPr lang="it-IT" altLang="it-IT" sz="1800" dirty="0" err="1"/>
              <a:t>element</a:t>
            </a:r>
            <a:r>
              <a:rPr lang="it-IT" altLang="it-IT" sz="1800" dirty="0"/>
              <a:t> </a:t>
            </a:r>
            <a:r>
              <a:rPr lang="it-IT" altLang="it-IT" sz="1800" dirty="0" err="1"/>
              <a:t>is</a:t>
            </a:r>
            <a:r>
              <a:rPr lang="it-IT" altLang="it-IT" sz="1800" dirty="0"/>
              <a:t> </a:t>
            </a:r>
            <a:r>
              <a:rPr lang="it-IT" altLang="it-IT" sz="1800" dirty="0" err="1"/>
              <a:t>intended</a:t>
            </a:r>
            <a:r>
              <a:rPr lang="it-IT" altLang="it-IT" sz="1800" dirty="0"/>
              <a:t> (</a:t>
            </a:r>
            <a:r>
              <a:rPr lang="it-IT" altLang="it-IT" sz="1800" dirty="0" err="1"/>
              <a:t>included</a:t>
            </a:r>
            <a:r>
              <a:rPr lang="it-IT" altLang="it-IT" sz="1800" dirty="0"/>
              <a:t>). </a:t>
            </a:r>
            <a:r>
              <a:rPr lang="it-IT" altLang="it-IT" sz="1800" dirty="0" err="1"/>
              <a:t>If</a:t>
            </a:r>
            <a:r>
              <a:rPr lang="it-IT" altLang="it-IT" sz="1800" dirty="0"/>
              <a:t> </a:t>
            </a:r>
            <a:r>
              <a:rPr lang="it-IT" altLang="it-IT" sz="1800" dirty="0" err="1"/>
              <a:t>both</a:t>
            </a:r>
            <a:r>
              <a:rPr lang="it-IT" altLang="it-IT" sz="1800" dirty="0"/>
              <a:t> are </a:t>
            </a:r>
            <a:r>
              <a:rPr lang="it-IT" altLang="it-IT" sz="1800" dirty="0" err="1"/>
              <a:t>omitted</a:t>
            </a:r>
            <a:r>
              <a:rPr lang="it-IT" altLang="it-IT" sz="1800" dirty="0"/>
              <a:t>, </a:t>
            </a:r>
            <a:r>
              <a:rPr lang="it-IT" altLang="it-IT" sz="1800" dirty="0" err="1"/>
              <a:t>all</a:t>
            </a:r>
            <a:r>
              <a:rPr lang="it-IT" altLang="it-IT" sz="1800" dirty="0"/>
              <a:t> the </a:t>
            </a:r>
            <a:r>
              <a:rPr lang="it-IT" altLang="it-IT" sz="1800" dirty="0" err="1"/>
              <a:t>elements</a:t>
            </a:r>
            <a:r>
              <a:rPr lang="it-IT" altLang="it-IT" sz="1800" dirty="0"/>
              <a:t> are </a:t>
            </a:r>
            <a:r>
              <a:rPr lang="it-IT" altLang="it-IT" sz="1800" dirty="0" err="1"/>
              <a:t>extracted</a:t>
            </a:r>
            <a:r>
              <a:rPr lang="it-IT" altLang="it-IT" sz="1800" dirty="0"/>
              <a:t>.</a:t>
            </a:r>
          </a:p>
          <a:p>
            <a:pPr algn="just" eaLnBrk="1" hangingPunct="1">
              <a:spcBef>
                <a:spcPct val="0"/>
              </a:spcBef>
              <a:buFontTx/>
              <a:buNone/>
            </a:pPr>
            <a:endParaRPr lang="it-IT" altLang="it-IT" sz="1800" dirty="0"/>
          </a:p>
          <a:p>
            <a:pPr algn="just" eaLnBrk="1" hangingPunct="1">
              <a:spcBef>
                <a:spcPct val="0"/>
              </a:spcBef>
              <a:buFontTx/>
              <a:buNone/>
            </a:pPr>
            <a:r>
              <a:rPr lang="it-IT" altLang="it-IT" sz="1800" dirty="0" err="1"/>
              <a:t>This</a:t>
            </a:r>
            <a:r>
              <a:rPr lang="it-IT" altLang="it-IT" sz="1800" dirty="0"/>
              <a:t> </a:t>
            </a:r>
            <a:r>
              <a:rPr lang="it-IT" altLang="it-IT" sz="1800" dirty="0" err="1"/>
              <a:t>operations</a:t>
            </a:r>
            <a:r>
              <a:rPr lang="it-IT" altLang="it-IT" sz="1800" dirty="0"/>
              <a:t> are </a:t>
            </a:r>
            <a:r>
              <a:rPr lang="it-IT" altLang="it-IT" sz="1800" dirty="0" err="1"/>
              <a:t>known</a:t>
            </a:r>
            <a:r>
              <a:rPr lang="it-IT" altLang="it-IT" sz="1800" dirty="0"/>
              <a:t> </a:t>
            </a:r>
            <a:r>
              <a:rPr lang="it-IT" altLang="it-IT" sz="1800" dirty="0" err="1"/>
              <a:t>as</a:t>
            </a:r>
            <a:r>
              <a:rPr lang="it-IT" altLang="it-IT" sz="1800" dirty="0"/>
              <a:t> </a:t>
            </a:r>
            <a:r>
              <a:rPr lang="it-IT" altLang="it-IT" sz="1800" b="1" i="1" dirty="0" err="1">
                <a:solidFill>
                  <a:srgbClr val="FF33CC"/>
                </a:solidFill>
              </a:rPr>
              <a:t>slicing</a:t>
            </a:r>
            <a:r>
              <a:rPr lang="it-IT" altLang="it-IT" sz="1800" dirty="0"/>
              <a:t>.</a:t>
            </a:r>
          </a:p>
          <a:p>
            <a:pPr algn="just" eaLnBrk="1" hangingPunct="1">
              <a:spcBef>
                <a:spcPct val="0"/>
              </a:spcBef>
              <a:buFontTx/>
              <a:buNone/>
            </a:pPr>
            <a:endParaRPr lang="it-IT" altLang="it-IT" sz="1800" dirty="0"/>
          </a:p>
          <a:p>
            <a:pPr algn="just" eaLnBrk="1" hangingPunct="1">
              <a:spcBef>
                <a:spcPct val="0"/>
              </a:spcBef>
              <a:buFontTx/>
              <a:buNone/>
            </a:pPr>
            <a:r>
              <a:rPr lang="it-IT" altLang="it-IT" sz="1800" dirty="0"/>
              <a:t>To take one </a:t>
            </a:r>
            <a:r>
              <a:rPr lang="it-IT" altLang="it-IT" sz="1800" dirty="0" err="1"/>
              <a:t>element</a:t>
            </a:r>
            <a:r>
              <a:rPr lang="it-IT" altLang="it-IT" sz="1800" dirty="0"/>
              <a:t> </a:t>
            </a:r>
            <a:r>
              <a:rPr lang="it-IT" altLang="it-IT" sz="1800" dirty="0" err="1"/>
              <a:t>every</a:t>
            </a:r>
            <a:r>
              <a:rPr lang="it-IT" altLang="it-IT" sz="1800" dirty="0"/>
              <a:t> n:</a:t>
            </a:r>
          </a:p>
          <a:p>
            <a:pPr algn="just" eaLnBrk="1" hangingPunct="1">
              <a:spcBef>
                <a:spcPct val="0"/>
              </a:spcBef>
              <a:buFontTx/>
              <a:buNone/>
            </a:pPr>
            <a:r>
              <a:rPr lang="it-IT" altLang="it-IT" sz="1800" i="1" dirty="0">
                <a:latin typeface="Courier New" panose="02070309020205020404" pitchFamily="49" charset="0"/>
              </a:rPr>
              <a:t>l</a:t>
            </a:r>
            <a:r>
              <a:rPr lang="it-IT" altLang="it-IT" sz="1800" dirty="0">
                <a:latin typeface="Courier New" panose="02070309020205020404" pitchFamily="49" charset="0"/>
              </a:rPr>
              <a:t>[</a:t>
            </a:r>
            <a:r>
              <a:rPr lang="it-IT" altLang="it-IT" sz="1800" dirty="0" err="1">
                <a:latin typeface="Courier New" panose="02070309020205020404" pitchFamily="49" charset="0"/>
              </a:rPr>
              <a:t>i:j:n</a:t>
            </a:r>
            <a:r>
              <a:rPr lang="it-IT" altLang="it-IT" sz="1800" dirty="0">
                <a:latin typeface="Courier New" panose="02070309020205020404" pitchFamily="49" charset="0"/>
              </a:rPr>
              <a:t>]</a:t>
            </a:r>
          </a:p>
          <a:p>
            <a:pPr algn="just" eaLnBrk="1" hangingPunct="1">
              <a:spcBef>
                <a:spcPct val="0"/>
              </a:spcBef>
              <a:buFontTx/>
              <a:buNone/>
            </a:pPr>
            <a:endParaRPr lang="it-IT" altLang="it-IT" sz="1800" dirty="0">
              <a:latin typeface="Courier New" panose="02070309020205020404" pitchFamily="49" charset="0"/>
            </a:endParaRPr>
          </a:p>
          <a:p>
            <a:pPr algn="just" eaLnBrk="1" hangingPunct="1">
              <a:spcBef>
                <a:spcPct val="0"/>
              </a:spcBef>
              <a:buFontTx/>
              <a:buNone/>
            </a:pPr>
            <a:r>
              <a:rPr lang="it-IT" altLang="it-IT" sz="1800" dirty="0">
                <a:latin typeface="+mn-lt"/>
              </a:rPr>
              <a:t>To </a:t>
            </a:r>
            <a:r>
              <a:rPr lang="it-IT" altLang="it-IT" sz="1800" dirty="0" err="1">
                <a:latin typeface="+mn-lt"/>
              </a:rPr>
              <a:t>change</a:t>
            </a:r>
            <a:r>
              <a:rPr lang="it-IT" altLang="it-IT" sz="1800" dirty="0">
                <a:latin typeface="+mn-lt"/>
              </a:rPr>
              <a:t> an </a:t>
            </a:r>
            <a:r>
              <a:rPr lang="it-IT" altLang="it-IT" sz="1800" dirty="0" err="1">
                <a:latin typeface="+mn-lt"/>
              </a:rPr>
              <a:t>element</a:t>
            </a:r>
            <a:endParaRPr lang="it-IT" altLang="it-IT" sz="1800" dirty="0">
              <a:latin typeface="+mn-lt"/>
            </a:endParaRPr>
          </a:p>
          <a:p>
            <a:pPr algn="just" eaLnBrk="1" hangingPunct="1">
              <a:spcBef>
                <a:spcPct val="0"/>
              </a:spcBef>
              <a:buFontTx/>
              <a:buNone/>
            </a:pPr>
            <a:r>
              <a:rPr lang="it-IT" altLang="it-IT" sz="1800" dirty="0">
                <a:latin typeface="Courier New" panose="02070309020205020404" pitchFamily="49" charset="0"/>
              </a:rPr>
              <a:t>l[i] = </a:t>
            </a:r>
            <a:r>
              <a:rPr lang="it-IT" altLang="it-IT" sz="1800" i="1" dirty="0" err="1">
                <a:latin typeface="Courier New" panose="02070309020205020404" pitchFamily="49" charset="0"/>
              </a:rPr>
              <a:t>newvalue</a:t>
            </a:r>
            <a:endParaRPr lang="it-IT" altLang="it-IT" sz="1800" i="1" dirty="0">
              <a:latin typeface="Courier New" panose="02070309020205020404" pitchFamily="49" charset="0"/>
            </a:endParaRPr>
          </a:p>
          <a:p>
            <a:pPr algn="just" eaLnBrk="1" hangingPunct="1">
              <a:spcBef>
                <a:spcPct val="0"/>
              </a:spcBef>
              <a:buFontTx/>
              <a:buNone/>
            </a:pPr>
            <a:endParaRPr lang="it-IT" altLang="it-IT" sz="1800" dirty="0">
              <a:latin typeface="Courier New" panose="02070309020205020404" pitchFamily="49" charset="0"/>
            </a:endParaRPr>
          </a:p>
        </p:txBody>
      </p:sp>
      <p:sp>
        <p:nvSpPr>
          <p:cNvPr id="5" name="Text Box 2">
            <a:extLst>
              <a:ext uri="{FF2B5EF4-FFF2-40B4-BE49-F238E27FC236}">
                <a16:creationId xmlns:a16="http://schemas.microsoft.com/office/drawing/2014/main" id="{66D07098-8D6D-473E-9AE8-9C5E740EE784}"/>
              </a:ext>
            </a:extLst>
          </p:cNvPr>
          <p:cNvSpPr txBox="1">
            <a:spLocks noChangeArrowheads="1"/>
          </p:cNvSpPr>
          <p:nvPr/>
        </p:nvSpPr>
        <p:spPr bwMode="auto">
          <a:xfrm>
            <a:off x="0" y="0"/>
            <a:ext cx="198635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b="1" dirty="0">
                <a:solidFill>
                  <a:srgbClr val="FF9900"/>
                </a:solidFill>
              </a:rPr>
              <a:t>Data </a:t>
            </a:r>
            <a:r>
              <a:rPr lang="it-IT" altLang="it-IT" sz="1800" b="1" dirty="0" err="1">
                <a:solidFill>
                  <a:srgbClr val="FF9900"/>
                </a:solidFill>
              </a:rPr>
              <a:t>types</a:t>
            </a:r>
            <a:endParaRPr lang="it-IT" altLang="it-IT" sz="1800" b="1" dirty="0">
              <a:solidFill>
                <a:srgbClr val="FF9900"/>
              </a:solidFill>
            </a:endParaRPr>
          </a:p>
        </p:txBody>
      </p:sp>
    </p:spTree>
    <p:extLst>
      <p:ext uri="{BB962C8B-B14F-4D97-AF65-F5344CB8AC3E}">
        <p14:creationId xmlns:p14="http://schemas.microsoft.com/office/powerpoint/2010/main" val="2150309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a:extLst>
              <a:ext uri="{FF2B5EF4-FFF2-40B4-BE49-F238E27FC236}">
                <a16:creationId xmlns:a16="http://schemas.microsoft.com/office/drawing/2014/main" id="{20BE2961-C707-435A-9811-ABAE8D173778}"/>
              </a:ext>
            </a:extLst>
          </p:cNvPr>
          <p:cNvSpPr txBox="1">
            <a:spLocks noChangeArrowheads="1"/>
          </p:cNvSpPr>
          <p:nvPr/>
        </p:nvSpPr>
        <p:spPr bwMode="auto">
          <a:xfrm>
            <a:off x="0" y="0"/>
            <a:ext cx="21653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b="1" dirty="0" err="1">
                <a:solidFill>
                  <a:srgbClr val="FF9900"/>
                </a:solidFill>
              </a:rPr>
              <a:t>Lesson</a:t>
            </a:r>
            <a:r>
              <a:rPr lang="it-IT" altLang="it-IT" sz="1800" b="1" dirty="0">
                <a:solidFill>
                  <a:srgbClr val="FF9900"/>
                </a:solidFill>
              </a:rPr>
              <a:t> plan</a:t>
            </a:r>
          </a:p>
        </p:txBody>
      </p:sp>
      <p:sp>
        <p:nvSpPr>
          <p:cNvPr id="3075" name="Text Box 5">
            <a:extLst>
              <a:ext uri="{FF2B5EF4-FFF2-40B4-BE49-F238E27FC236}">
                <a16:creationId xmlns:a16="http://schemas.microsoft.com/office/drawing/2014/main" id="{CFD3459D-42FE-4658-A1BB-8D0E87740339}"/>
              </a:ext>
            </a:extLst>
          </p:cNvPr>
          <p:cNvSpPr txBox="1">
            <a:spLocks noChangeArrowheads="1"/>
          </p:cNvSpPr>
          <p:nvPr/>
        </p:nvSpPr>
        <p:spPr bwMode="auto">
          <a:xfrm>
            <a:off x="0" y="332656"/>
            <a:ext cx="9144000" cy="652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None/>
            </a:pPr>
            <a:r>
              <a:rPr lang="en-US" sz="1400" b="1" dirty="0">
                <a:solidFill>
                  <a:schemeClr val="accent1">
                    <a:lumMod val="75000"/>
                  </a:schemeClr>
                </a:solidFill>
              </a:rPr>
              <a:t>Thursday, May 5, 2022 at 14:30 (3 hours), Room A</a:t>
            </a:r>
          </a:p>
          <a:p>
            <a:pPr>
              <a:buNone/>
            </a:pPr>
            <a:r>
              <a:rPr lang="en-US" sz="1400" dirty="0"/>
              <a:t>Introduction and base functionality: interaction, data types, syntax, exceptions, functions.  </a:t>
            </a:r>
          </a:p>
          <a:p>
            <a:pPr>
              <a:buNone/>
            </a:pPr>
            <a:endParaRPr lang="en-US" sz="400" dirty="0"/>
          </a:p>
          <a:p>
            <a:pPr>
              <a:buNone/>
            </a:pPr>
            <a:r>
              <a:rPr lang="en-US" sz="1400" b="1" dirty="0">
                <a:solidFill>
                  <a:schemeClr val="accent1">
                    <a:lumMod val="75000"/>
                  </a:schemeClr>
                </a:solidFill>
              </a:rPr>
              <a:t>Friday, May 6, 2022 at 14:30 (3 hours), Room F</a:t>
            </a:r>
          </a:p>
          <a:p>
            <a:pPr>
              <a:buNone/>
            </a:pPr>
            <a:r>
              <a:rPr lang="en-US" sz="1400" dirty="0"/>
              <a:t>Advanced functionality: class and object programming. </a:t>
            </a:r>
          </a:p>
          <a:p>
            <a:pPr>
              <a:buNone/>
            </a:pPr>
            <a:endParaRPr lang="en-US" sz="400" dirty="0"/>
          </a:p>
          <a:p>
            <a:pPr>
              <a:buNone/>
            </a:pPr>
            <a:r>
              <a:rPr lang="en-US" sz="1400" b="1" dirty="0">
                <a:solidFill>
                  <a:schemeClr val="accent1">
                    <a:lumMod val="75000"/>
                  </a:schemeClr>
                </a:solidFill>
              </a:rPr>
              <a:t>Tuesday, May 10, 2022 at 14:30 (3 hours), Room F </a:t>
            </a:r>
          </a:p>
          <a:p>
            <a:pPr>
              <a:buNone/>
            </a:pPr>
            <a:r>
              <a:rPr lang="en-US" sz="1400" dirty="0"/>
              <a:t>Notebooks for research sharing: creation, interactivity, sharing. </a:t>
            </a:r>
          </a:p>
          <a:p>
            <a:pPr>
              <a:buNone/>
            </a:pPr>
            <a:endParaRPr lang="en-US" sz="400" dirty="0"/>
          </a:p>
          <a:p>
            <a:pPr>
              <a:buNone/>
            </a:pPr>
            <a:r>
              <a:rPr lang="en-US" sz="1400" b="1" dirty="0">
                <a:solidFill>
                  <a:schemeClr val="accent1">
                    <a:lumMod val="75000"/>
                  </a:schemeClr>
                </a:solidFill>
              </a:rPr>
              <a:t>Thursday, May 12, 2022 at 14:30 (3 hours), Room A </a:t>
            </a:r>
          </a:p>
          <a:p>
            <a:pPr>
              <a:buNone/>
            </a:pPr>
            <a:r>
              <a:rPr lang="en-US" sz="1400" dirty="0"/>
              <a:t>Base packages. Tools for numerical computing: numerical array, linear algebra, MATLAB-like operativity with </a:t>
            </a:r>
            <a:r>
              <a:rPr lang="en-US" sz="1400" dirty="0" err="1"/>
              <a:t>Numpy</a:t>
            </a:r>
            <a:r>
              <a:rPr lang="en-US" sz="1400" dirty="0"/>
              <a:t>/</a:t>
            </a:r>
            <a:r>
              <a:rPr lang="en-US" sz="1400" dirty="0" err="1"/>
              <a:t>Sympy</a:t>
            </a:r>
            <a:r>
              <a:rPr lang="en-US" sz="1400" dirty="0"/>
              <a:t>. </a:t>
            </a:r>
          </a:p>
          <a:p>
            <a:pPr>
              <a:buNone/>
            </a:pPr>
            <a:endParaRPr lang="en-US" sz="400" dirty="0"/>
          </a:p>
          <a:p>
            <a:pPr>
              <a:buNone/>
            </a:pPr>
            <a:r>
              <a:rPr lang="en-US" sz="1400" b="1" dirty="0">
                <a:solidFill>
                  <a:schemeClr val="accent1">
                    <a:lumMod val="75000"/>
                  </a:schemeClr>
                </a:solidFill>
              </a:rPr>
              <a:t>Tuesday, May 17, 2022 at 14:30 (3 hours), Room F </a:t>
            </a:r>
          </a:p>
          <a:p>
            <a:pPr>
              <a:buNone/>
            </a:pPr>
            <a:r>
              <a:rPr lang="en-US" sz="1400" dirty="0"/>
              <a:t>Tools for numerical computing (cont’d): time series management with Pandas, plot and visualization with Matplotlib, data input and output. </a:t>
            </a:r>
          </a:p>
          <a:p>
            <a:pPr>
              <a:buNone/>
            </a:pPr>
            <a:endParaRPr lang="en-US" sz="400" dirty="0"/>
          </a:p>
          <a:p>
            <a:pPr>
              <a:buNone/>
            </a:pPr>
            <a:r>
              <a:rPr lang="en-US" sz="1400" b="1" dirty="0">
                <a:solidFill>
                  <a:schemeClr val="accent1">
                    <a:lumMod val="75000"/>
                  </a:schemeClr>
                </a:solidFill>
              </a:rPr>
              <a:t>Thursday, May 19, 2022 at 14:30 (3 hours), Room A </a:t>
            </a:r>
          </a:p>
          <a:p>
            <a:pPr>
              <a:buNone/>
            </a:pPr>
            <a:r>
              <a:rPr lang="en-US" sz="1400" dirty="0"/>
              <a:t>Introduction to problem solving: optimization, integration, equation solving, signal processing. </a:t>
            </a:r>
          </a:p>
          <a:p>
            <a:pPr>
              <a:buNone/>
            </a:pPr>
            <a:endParaRPr lang="en-US" sz="400" dirty="0"/>
          </a:p>
          <a:p>
            <a:pPr>
              <a:buNone/>
            </a:pPr>
            <a:r>
              <a:rPr lang="en-US" sz="1400" b="1" dirty="0">
                <a:solidFill>
                  <a:schemeClr val="accent1">
                    <a:lumMod val="75000"/>
                  </a:schemeClr>
                </a:solidFill>
              </a:rPr>
              <a:t>Friday, May 20, 2022 at 14:30 (3 hours), Room F </a:t>
            </a:r>
          </a:p>
          <a:p>
            <a:pPr>
              <a:buNone/>
            </a:pPr>
            <a:r>
              <a:rPr lang="en-US" sz="1400" dirty="0"/>
              <a:t>Introduction to problem solving (cont’d): ODE solving, statistics and probability, machine learning.</a:t>
            </a:r>
          </a:p>
          <a:p>
            <a:pPr>
              <a:buNone/>
            </a:pPr>
            <a:endParaRPr lang="en-US" sz="400" dirty="0"/>
          </a:p>
          <a:p>
            <a:pPr>
              <a:buNone/>
            </a:pPr>
            <a:r>
              <a:rPr lang="en-US" sz="1400" b="1" dirty="0">
                <a:solidFill>
                  <a:schemeClr val="accent1">
                    <a:lumMod val="75000"/>
                  </a:schemeClr>
                </a:solidFill>
              </a:rPr>
              <a:t>Tuesday, May 24, 2022 at 14:30 (3 hours), Room F </a:t>
            </a:r>
          </a:p>
          <a:p>
            <a:pPr>
              <a:buNone/>
            </a:pPr>
            <a:r>
              <a:rPr lang="en-US" sz="1400" dirty="0"/>
              <a:t>Performance enhancement with </a:t>
            </a:r>
            <a:r>
              <a:rPr lang="en-US" sz="1400" dirty="0" err="1"/>
              <a:t>Numba</a:t>
            </a:r>
            <a:r>
              <a:rPr lang="en-US" sz="1400" dirty="0"/>
              <a:t>. </a:t>
            </a:r>
          </a:p>
          <a:p>
            <a:pPr>
              <a:buNone/>
            </a:pPr>
            <a:r>
              <a:rPr lang="en-US" sz="1400" dirty="0"/>
              <a:t>Extendibility and interoperability: Fortran, C++, Excel.</a:t>
            </a:r>
          </a:p>
          <a:p>
            <a:pPr>
              <a:buNone/>
            </a:pPr>
            <a:endParaRPr lang="en-US" sz="400" dirty="0"/>
          </a:p>
          <a:p>
            <a:pPr>
              <a:buNone/>
            </a:pPr>
            <a:r>
              <a:rPr lang="en-US" sz="1400" b="1" dirty="0">
                <a:solidFill>
                  <a:schemeClr val="accent1">
                    <a:lumMod val="75000"/>
                  </a:schemeClr>
                </a:solidFill>
              </a:rPr>
              <a:t>Thursday, May 26, 2022 at 14:30 (3 hours), Room A </a:t>
            </a:r>
          </a:p>
          <a:p>
            <a:pPr>
              <a:buNone/>
            </a:pPr>
            <a:r>
              <a:rPr lang="en-US" sz="1400" dirty="0"/>
              <a:t>GUI creation: base concepts for creation of graphic user interface with </a:t>
            </a:r>
            <a:r>
              <a:rPr lang="en-US" sz="1400" dirty="0" err="1"/>
              <a:t>Tkinter</a:t>
            </a:r>
            <a:r>
              <a:rPr lang="en-US" sz="1400" dirty="0"/>
              <a:t>.</a:t>
            </a:r>
          </a:p>
          <a:p>
            <a:pPr>
              <a:buNone/>
            </a:pPr>
            <a:endParaRPr lang="en-US" sz="400" dirty="0"/>
          </a:p>
          <a:p>
            <a:pPr>
              <a:buNone/>
            </a:pPr>
            <a:r>
              <a:rPr lang="en-US" sz="1400" b="1" dirty="0">
                <a:solidFill>
                  <a:schemeClr val="accent1">
                    <a:lumMod val="75000"/>
                  </a:schemeClr>
                </a:solidFill>
              </a:rPr>
              <a:t>Friday, May 27, 2022 at 14:30 (3 hours), Room F </a:t>
            </a:r>
          </a:p>
          <a:p>
            <a:pPr>
              <a:buNone/>
            </a:pPr>
            <a:r>
              <a:rPr lang="en-US" sz="1400" dirty="0"/>
              <a:t>Web App Development: base concepts for creation of web app with Flask.</a:t>
            </a:r>
          </a:p>
          <a:p>
            <a:pPr>
              <a:buNone/>
            </a:pPr>
            <a:endParaRPr lang="en-US" sz="1400" dirty="0"/>
          </a:p>
          <a:p>
            <a:pPr algn="just" eaLnBrk="1" hangingPunct="1">
              <a:spcBef>
                <a:spcPct val="0"/>
              </a:spcBef>
              <a:buFontTx/>
              <a:buNone/>
            </a:pPr>
            <a:endParaRPr lang="it-IT" altLang="it-IT" sz="1400" dirty="0"/>
          </a:p>
        </p:txBody>
      </p:sp>
    </p:spTree>
    <p:extLst>
      <p:ext uri="{BB962C8B-B14F-4D97-AF65-F5344CB8AC3E}">
        <p14:creationId xmlns:p14="http://schemas.microsoft.com/office/powerpoint/2010/main" val="886055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5">
            <a:extLst>
              <a:ext uri="{FF2B5EF4-FFF2-40B4-BE49-F238E27FC236}">
                <a16:creationId xmlns:a16="http://schemas.microsoft.com/office/drawing/2014/main" id="{FF4DB5BD-A5A2-4D0B-BF45-40519D2A0129}"/>
              </a:ext>
            </a:extLst>
          </p:cNvPr>
          <p:cNvSpPr txBox="1">
            <a:spLocks noChangeArrowheads="1"/>
          </p:cNvSpPr>
          <p:nvPr/>
        </p:nvSpPr>
        <p:spPr bwMode="auto">
          <a:xfrm>
            <a:off x="0" y="764704"/>
            <a:ext cx="9144000" cy="5761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it-IT" altLang="it-IT" sz="1800" b="1" dirty="0" err="1">
                <a:solidFill>
                  <a:srgbClr val="FF9900"/>
                </a:solidFill>
              </a:rPr>
              <a:t>Remark</a:t>
            </a:r>
            <a:endParaRPr lang="it-IT" altLang="it-IT" sz="1800" b="1" dirty="0">
              <a:solidFill>
                <a:srgbClr val="FF9900"/>
              </a:solidFill>
            </a:endParaRPr>
          </a:p>
          <a:p>
            <a:pPr algn="just" eaLnBrk="1" hangingPunct="1">
              <a:spcBef>
                <a:spcPct val="0"/>
              </a:spcBef>
              <a:buFontTx/>
              <a:buNone/>
            </a:pPr>
            <a:endParaRPr lang="it-IT" altLang="it-IT" sz="1800" b="1" dirty="0">
              <a:solidFill>
                <a:srgbClr val="FF9900"/>
              </a:solidFill>
            </a:endParaRPr>
          </a:p>
          <a:p>
            <a:pPr algn="just" eaLnBrk="1" hangingPunct="1">
              <a:spcBef>
                <a:spcPct val="0"/>
              </a:spcBef>
              <a:buFontTx/>
              <a:buNone/>
            </a:pPr>
            <a:r>
              <a:rPr lang="it-IT" altLang="it-IT" sz="1800" dirty="0"/>
              <a:t>The </a:t>
            </a:r>
            <a:r>
              <a:rPr lang="it-IT" altLang="it-IT" sz="1800" dirty="0" err="1"/>
              <a:t>syntax</a:t>
            </a:r>
            <a:endParaRPr lang="it-IT" altLang="it-IT" sz="1800" dirty="0"/>
          </a:p>
          <a:p>
            <a:pPr algn="just" eaLnBrk="1" hangingPunct="1">
              <a:spcBef>
                <a:spcPct val="0"/>
              </a:spcBef>
              <a:buFontTx/>
              <a:buNone/>
            </a:pPr>
            <a:r>
              <a:rPr lang="it-IT" altLang="it-IT" sz="1800" i="1" dirty="0" err="1">
                <a:latin typeface="Courier New" panose="02070309020205020404" pitchFamily="49" charset="0"/>
              </a:rPr>
              <a:t>newlist</a:t>
            </a:r>
            <a:r>
              <a:rPr lang="it-IT" altLang="it-IT" sz="1800" dirty="0">
                <a:latin typeface="Courier New" panose="02070309020205020404" pitchFamily="49" charset="0"/>
              </a:rPr>
              <a:t> = </a:t>
            </a:r>
            <a:r>
              <a:rPr lang="it-IT" altLang="it-IT" sz="1800" i="1" dirty="0" err="1">
                <a:latin typeface="Courier New" panose="02070309020205020404" pitchFamily="49" charset="0"/>
              </a:rPr>
              <a:t>oldlist</a:t>
            </a:r>
            <a:r>
              <a:rPr lang="it-IT" altLang="it-IT" sz="1800" dirty="0">
                <a:latin typeface="Courier New" panose="02070309020205020404" pitchFamily="49" charset="0"/>
              </a:rPr>
              <a:t>[:]</a:t>
            </a:r>
          </a:p>
          <a:p>
            <a:pPr algn="just" eaLnBrk="1" hangingPunct="1">
              <a:spcBef>
                <a:spcPct val="0"/>
              </a:spcBef>
              <a:buFontTx/>
              <a:buNone/>
            </a:pPr>
            <a:endParaRPr lang="it-IT" altLang="it-IT" sz="1800" dirty="0">
              <a:latin typeface="Courier New" panose="02070309020205020404" pitchFamily="49" charset="0"/>
            </a:endParaRPr>
          </a:p>
          <a:p>
            <a:pPr algn="just" eaLnBrk="1" hangingPunct="1">
              <a:spcBef>
                <a:spcPct val="0"/>
              </a:spcBef>
              <a:buFontTx/>
              <a:buNone/>
            </a:pPr>
            <a:r>
              <a:rPr lang="it-IT" altLang="it-IT" sz="1800" dirty="0" err="1"/>
              <a:t>is</a:t>
            </a:r>
            <a:r>
              <a:rPr lang="it-IT" altLang="it-IT" sz="1800" dirty="0"/>
              <a:t> </a:t>
            </a:r>
            <a:r>
              <a:rPr lang="it-IT" altLang="it-IT" sz="1800" u="sng" dirty="0" err="1">
                <a:solidFill>
                  <a:srgbClr val="0000FF"/>
                </a:solidFill>
              </a:rPr>
              <a:t>necessary</a:t>
            </a:r>
            <a:r>
              <a:rPr lang="it-IT" altLang="it-IT" sz="1800" dirty="0"/>
              <a:t> to copy the list. </a:t>
            </a:r>
            <a:r>
              <a:rPr lang="it-IT" altLang="it-IT" sz="1800" dirty="0" err="1"/>
              <a:t>Otherwise</a:t>
            </a:r>
            <a:r>
              <a:rPr lang="it-IT" altLang="it-IT" sz="1800" dirty="0"/>
              <a:t>, the </a:t>
            </a:r>
            <a:r>
              <a:rPr lang="it-IT" altLang="it-IT" sz="1800" dirty="0" err="1"/>
              <a:t>two</a:t>
            </a:r>
            <a:r>
              <a:rPr lang="it-IT" altLang="it-IT" sz="1800" dirty="0"/>
              <a:t> </a:t>
            </a:r>
            <a:r>
              <a:rPr lang="it-IT" altLang="it-IT" sz="1800" dirty="0" err="1"/>
              <a:t>variable</a:t>
            </a:r>
            <a:r>
              <a:rPr lang="it-IT" altLang="it-IT" sz="1800" dirty="0"/>
              <a:t> names point to the </a:t>
            </a:r>
            <a:r>
              <a:rPr lang="it-IT" altLang="it-IT" sz="1800" dirty="0" err="1"/>
              <a:t>same</a:t>
            </a:r>
            <a:r>
              <a:rPr lang="it-IT" altLang="it-IT" sz="1800" dirty="0"/>
              <a:t> </a:t>
            </a:r>
            <a:r>
              <a:rPr lang="it-IT" altLang="it-IT" sz="1800" dirty="0" err="1"/>
              <a:t>object</a:t>
            </a:r>
            <a:r>
              <a:rPr lang="it-IT" altLang="it-IT" sz="1800" dirty="0"/>
              <a:t>.</a:t>
            </a:r>
          </a:p>
          <a:p>
            <a:pPr algn="just" eaLnBrk="1" hangingPunct="1">
              <a:spcBef>
                <a:spcPct val="0"/>
              </a:spcBef>
              <a:buFontTx/>
              <a:buNone/>
            </a:pPr>
            <a:endParaRPr lang="it-IT" altLang="it-IT" sz="1800" dirty="0"/>
          </a:p>
          <a:p>
            <a:pPr algn="just" eaLnBrk="1" hangingPunct="1">
              <a:spcBef>
                <a:spcPct val="0"/>
              </a:spcBef>
              <a:buNone/>
            </a:pPr>
            <a:r>
              <a:rPr lang="it-IT" altLang="it-IT" sz="1800" i="1" dirty="0">
                <a:latin typeface="Courier New" panose="02070309020205020404" pitchFamily="49" charset="0"/>
              </a:rPr>
              <a:t>a = [1,2,3]</a:t>
            </a:r>
          </a:p>
          <a:p>
            <a:pPr algn="just" eaLnBrk="1" hangingPunct="1">
              <a:spcBef>
                <a:spcPct val="0"/>
              </a:spcBef>
              <a:buNone/>
            </a:pPr>
            <a:r>
              <a:rPr lang="it-IT" altLang="it-IT" sz="1800" i="1" dirty="0">
                <a:latin typeface="Courier New" panose="02070309020205020404" pitchFamily="49" charset="0"/>
              </a:rPr>
              <a:t>b = a</a:t>
            </a:r>
          </a:p>
          <a:p>
            <a:pPr algn="just" eaLnBrk="1" hangingPunct="1">
              <a:spcBef>
                <a:spcPct val="0"/>
              </a:spcBef>
              <a:buNone/>
            </a:pPr>
            <a:endParaRPr lang="it-IT" altLang="it-IT" sz="1800" i="1" dirty="0">
              <a:latin typeface="Courier New" panose="02070309020205020404" pitchFamily="49" charset="0"/>
            </a:endParaRPr>
          </a:p>
          <a:p>
            <a:pPr algn="just" eaLnBrk="1" hangingPunct="1">
              <a:spcBef>
                <a:spcPct val="0"/>
              </a:spcBef>
              <a:buNone/>
            </a:pPr>
            <a:endParaRPr lang="it-IT" altLang="it-IT" sz="1800" i="1" dirty="0">
              <a:latin typeface="Courier New" panose="02070309020205020404" pitchFamily="49" charset="0"/>
            </a:endParaRPr>
          </a:p>
          <a:p>
            <a:pPr algn="just" eaLnBrk="1" hangingPunct="1">
              <a:spcBef>
                <a:spcPct val="0"/>
              </a:spcBef>
              <a:buNone/>
            </a:pPr>
            <a:r>
              <a:rPr lang="it-IT" altLang="it-IT" sz="1800" i="1" dirty="0">
                <a:latin typeface="Courier New" panose="02070309020205020404" pitchFamily="49" charset="0"/>
              </a:rPr>
              <a:t>a = [1,2,3]</a:t>
            </a:r>
          </a:p>
          <a:p>
            <a:pPr algn="just" eaLnBrk="1" hangingPunct="1">
              <a:spcBef>
                <a:spcPct val="0"/>
              </a:spcBef>
              <a:buNone/>
            </a:pPr>
            <a:r>
              <a:rPr lang="it-IT" altLang="it-IT" sz="1800" i="1" dirty="0">
                <a:latin typeface="Courier New" panose="02070309020205020404" pitchFamily="49" charset="0"/>
              </a:rPr>
              <a:t>b = a[:]</a:t>
            </a:r>
            <a:endParaRPr lang="it-IT" altLang="it-IT" sz="1800" dirty="0">
              <a:latin typeface="Courier New" panose="02070309020205020404" pitchFamily="49" charset="0"/>
            </a:endParaRPr>
          </a:p>
          <a:p>
            <a:pPr algn="just" eaLnBrk="1" hangingPunct="1">
              <a:spcBef>
                <a:spcPct val="0"/>
              </a:spcBef>
              <a:buFontTx/>
              <a:buNone/>
            </a:pPr>
            <a:endParaRPr lang="it-IT" altLang="it-IT" sz="1800" dirty="0"/>
          </a:p>
        </p:txBody>
      </p:sp>
      <p:sp>
        <p:nvSpPr>
          <p:cNvPr id="5" name="Text Box 2">
            <a:extLst>
              <a:ext uri="{FF2B5EF4-FFF2-40B4-BE49-F238E27FC236}">
                <a16:creationId xmlns:a16="http://schemas.microsoft.com/office/drawing/2014/main" id="{66D07098-8D6D-473E-9AE8-9C5E740EE784}"/>
              </a:ext>
            </a:extLst>
          </p:cNvPr>
          <p:cNvSpPr txBox="1">
            <a:spLocks noChangeArrowheads="1"/>
          </p:cNvSpPr>
          <p:nvPr/>
        </p:nvSpPr>
        <p:spPr bwMode="auto">
          <a:xfrm>
            <a:off x="0" y="0"/>
            <a:ext cx="198635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b="1" dirty="0">
                <a:solidFill>
                  <a:srgbClr val="FF9900"/>
                </a:solidFill>
              </a:rPr>
              <a:t>Data </a:t>
            </a:r>
            <a:r>
              <a:rPr lang="it-IT" altLang="it-IT" sz="1800" b="1" dirty="0" err="1">
                <a:solidFill>
                  <a:srgbClr val="FF9900"/>
                </a:solidFill>
              </a:rPr>
              <a:t>types</a:t>
            </a:r>
            <a:endParaRPr lang="it-IT" altLang="it-IT" sz="1800" b="1" dirty="0">
              <a:solidFill>
                <a:srgbClr val="FF9900"/>
              </a:solidFill>
            </a:endParaRPr>
          </a:p>
        </p:txBody>
      </p:sp>
      <p:pic>
        <p:nvPicPr>
          <p:cNvPr id="3" name="Immagine 2" descr="Immagine che contiene testo&#10;&#10;Descrizione generata automaticamente">
            <a:extLst>
              <a:ext uri="{FF2B5EF4-FFF2-40B4-BE49-F238E27FC236}">
                <a16:creationId xmlns:a16="http://schemas.microsoft.com/office/drawing/2014/main" id="{B6EAF9A2-D85E-4464-A485-F7CE3EBDFF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2743977"/>
            <a:ext cx="3181083" cy="411402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3">
            <a:extLst>
              <a:ext uri="{FF2B5EF4-FFF2-40B4-BE49-F238E27FC236}">
                <a16:creationId xmlns:a16="http://schemas.microsoft.com/office/drawing/2014/main" id="{2D573EDD-FA1B-4A8D-A918-7A79F99A8300}"/>
              </a:ext>
            </a:extLst>
          </p:cNvPr>
          <p:cNvSpPr txBox="1">
            <a:spLocks noChangeArrowheads="1"/>
          </p:cNvSpPr>
          <p:nvPr/>
        </p:nvSpPr>
        <p:spPr bwMode="auto">
          <a:xfrm>
            <a:off x="0" y="549275"/>
            <a:ext cx="9144000" cy="367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it-IT" altLang="it-IT" sz="1800" b="1" dirty="0">
                <a:solidFill>
                  <a:schemeClr val="hlink"/>
                </a:solidFill>
              </a:rPr>
              <a:t>List</a:t>
            </a:r>
          </a:p>
          <a:p>
            <a:pPr algn="just" eaLnBrk="1" hangingPunct="1">
              <a:spcBef>
                <a:spcPct val="0"/>
              </a:spcBef>
              <a:buFontTx/>
              <a:buNone/>
            </a:pPr>
            <a:endParaRPr lang="it-IT" altLang="it-IT" sz="1800" b="1" dirty="0">
              <a:solidFill>
                <a:schemeClr val="hlink"/>
              </a:solidFill>
            </a:endParaRPr>
          </a:p>
          <a:p>
            <a:pPr algn="just" eaLnBrk="1" hangingPunct="1">
              <a:spcBef>
                <a:spcPct val="0"/>
              </a:spcBef>
              <a:buFontTx/>
              <a:buNone/>
            </a:pPr>
            <a:r>
              <a:rPr lang="it-IT" altLang="it-IT" sz="1800" dirty="0"/>
              <a:t>Some </a:t>
            </a:r>
            <a:r>
              <a:rPr lang="it-IT" altLang="it-IT" sz="1800" dirty="0" err="1"/>
              <a:t>methods</a:t>
            </a:r>
            <a:r>
              <a:rPr lang="it-IT" altLang="it-IT" sz="1800" dirty="0"/>
              <a:t>:</a:t>
            </a:r>
          </a:p>
          <a:p>
            <a:pPr algn="just" eaLnBrk="1" hangingPunct="1">
              <a:spcBef>
                <a:spcPct val="0"/>
              </a:spcBef>
              <a:buFontTx/>
              <a:buNone/>
            </a:pPr>
            <a:endParaRPr lang="it-IT" altLang="it-IT" sz="1800" dirty="0"/>
          </a:p>
          <a:p>
            <a:pPr algn="just" eaLnBrk="1" hangingPunct="1">
              <a:spcBef>
                <a:spcPct val="0"/>
              </a:spcBef>
              <a:buFontTx/>
              <a:buNone/>
            </a:pPr>
            <a:r>
              <a:rPr lang="it-IT" altLang="it-IT" sz="1800" dirty="0">
                <a:latin typeface="Courier New" panose="02070309020205020404" pitchFamily="49" charset="0"/>
              </a:rPr>
              <a:t>- </a:t>
            </a:r>
            <a:r>
              <a:rPr lang="it-IT" altLang="it-IT" sz="1800" i="1" dirty="0" err="1">
                <a:latin typeface="Courier New" panose="02070309020205020404" pitchFamily="49" charset="0"/>
              </a:rPr>
              <a:t>list</a:t>
            </a:r>
            <a:r>
              <a:rPr lang="it-IT" altLang="it-IT" sz="1800" dirty="0" err="1">
                <a:latin typeface="Courier New" panose="02070309020205020404" pitchFamily="49" charset="0"/>
              </a:rPr>
              <a:t>.insert</a:t>
            </a:r>
            <a:r>
              <a:rPr lang="it-IT" altLang="it-IT" sz="1800" dirty="0">
                <a:latin typeface="Courier New" panose="02070309020205020404" pitchFamily="49" charset="0"/>
              </a:rPr>
              <a:t>( </a:t>
            </a:r>
            <a:r>
              <a:rPr lang="it-IT" altLang="it-IT" sz="1800" i="1" dirty="0">
                <a:latin typeface="Courier New" panose="02070309020205020404" pitchFamily="49" charset="0"/>
              </a:rPr>
              <a:t>position</a:t>
            </a:r>
            <a:r>
              <a:rPr lang="it-IT" altLang="it-IT" sz="1800" dirty="0">
                <a:latin typeface="Courier New" panose="02070309020205020404" pitchFamily="49" charset="0"/>
              </a:rPr>
              <a:t>, </a:t>
            </a:r>
            <a:r>
              <a:rPr lang="it-IT" altLang="it-IT" sz="1800" i="1" dirty="0" err="1">
                <a:latin typeface="Courier New" panose="02070309020205020404" pitchFamily="49" charset="0"/>
              </a:rPr>
              <a:t>value</a:t>
            </a:r>
            <a:r>
              <a:rPr lang="it-IT" altLang="it-IT" sz="1800" dirty="0">
                <a:latin typeface="Courier New" panose="02070309020205020404" pitchFamily="49" charset="0"/>
              </a:rPr>
              <a:t> )</a:t>
            </a:r>
          </a:p>
          <a:p>
            <a:pPr algn="just" eaLnBrk="1" hangingPunct="1">
              <a:spcBef>
                <a:spcPct val="0"/>
              </a:spcBef>
              <a:buFontTx/>
              <a:buNone/>
            </a:pPr>
            <a:r>
              <a:rPr lang="it-IT" altLang="it-IT" sz="1800" dirty="0">
                <a:latin typeface="Courier New" panose="02070309020205020404" pitchFamily="49" charset="0"/>
              </a:rPr>
              <a:t>- </a:t>
            </a:r>
            <a:r>
              <a:rPr lang="it-IT" altLang="it-IT" sz="1800" i="1" dirty="0" err="1">
                <a:latin typeface="Courier New" panose="02070309020205020404" pitchFamily="49" charset="0"/>
              </a:rPr>
              <a:t>list</a:t>
            </a:r>
            <a:r>
              <a:rPr lang="it-IT" altLang="it-IT" sz="1800" dirty="0" err="1">
                <a:latin typeface="Courier New" panose="02070309020205020404" pitchFamily="49" charset="0"/>
              </a:rPr>
              <a:t>.remove</a:t>
            </a:r>
            <a:r>
              <a:rPr lang="it-IT" altLang="it-IT" sz="1800" dirty="0">
                <a:latin typeface="Courier New" panose="02070309020205020404" pitchFamily="49" charset="0"/>
              </a:rPr>
              <a:t>( </a:t>
            </a:r>
            <a:r>
              <a:rPr lang="it-IT" altLang="it-IT" sz="1800" i="1" dirty="0" err="1">
                <a:latin typeface="Courier New" panose="02070309020205020404" pitchFamily="49" charset="0"/>
              </a:rPr>
              <a:t>value</a:t>
            </a:r>
            <a:r>
              <a:rPr lang="it-IT" altLang="it-IT" sz="1800" dirty="0">
                <a:latin typeface="Courier New" panose="02070309020205020404" pitchFamily="49" charset="0"/>
              </a:rPr>
              <a:t> )</a:t>
            </a:r>
          </a:p>
          <a:p>
            <a:pPr algn="just" eaLnBrk="1" hangingPunct="1">
              <a:spcBef>
                <a:spcPct val="0"/>
              </a:spcBef>
              <a:buFontTx/>
              <a:buNone/>
            </a:pPr>
            <a:r>
              <a:rPr lang="it-IT" altLang="it-IT" sz="1800" dirty="0">
                <a:latin typeface="Courier New" panose="02070309020205020404" pitchFamily="49" charset="0"/>
              </a:rPr>
              <a:t>- </a:t>
            </a:r>
            <a:r>
              <a:rPr lang="it-IT" altLang="it-IT" sz="1800" i="1" dirty="0" err="1">
                <a:latin typeface="Courier New" panose="02070309020205020404" pitchFamily="49" charset="0"/>
              </a:rPr>
              <a:t>list</a:t>
            </a:r>
            <a:r>
              <a:rPr lang="it-IT" altLang="it-IT" sz="1800" dirty="0" err="1">
                <a:latin typeface="Courier New" panose="02070309020205020404" pitchFamily="49" charset="0"/>
              </a:rPr>
              <a:t>.append</a:t>
            </a:r>
            <a:r>
              <a:rPr lang="it-IT" altLang="it-IT" sz="1800" dirty="0">
                <a:latin typeface="Courier New" panose="02070309020205020404" pitchFamily="49" charset="0"/>
              </a:rPr>
              <a:t>( </a:t>
            </a:r>
            <a:r>
              <a:rPr lang="it-IT" altLang="it-IT" sz="1800" i="1" dirty="0" err="1">
                <a:latin typeface="Courier New" panose="02070309020205020404" pitchFamily="49" charset="0"/>
              </a:rPr>
              <a:t>value</a:t>
            </a:r>
            <a:r>
              <a:rPr lang="it-IT" altLang="it-IT" sz="1800" dirty="0">
                <a:latin typeface="Courier New" panose="02070309020205020404" pitchFamily="49" charset="0"/>
              </a:rPr>
              <a:t> )</a:t>
            </a:r>
          </a:p>
          <a:p>
            <a:pPr algn="just" eaLnBrk="1" hangingPunct="1">
              <a:spcBef>
                <a:spcPct val="0"/>
              </a:spcBef>
              <a:buFontTx/>
              <a:buNone/>
            </a:pPr>
            <a:r>
              <a:rPr lang="it-IT" altLang="it-IT" sz="1800" dirty="0">
                <a:latin typeface="Courier New" panose="02070309020205020404" pitchFamily="49" charset="0"/>
              </a:rPr>
              <a:t>- </a:t>
            </a:r>
            <a:r>
              <a:rPr lang="it-IT" altLang="it-IT" sz="1800" i="1" dirty="0" err="1">
                <a:latin typeface="Courier New" panose="02070309020205020404" pitchFamily="49" charset="0"/>
              </a:rPr>
              <a:t>list</a:t>
            </a:r>
            <a:r>
              <a:rPr lang="it-IT" altLang="it-IT" sz="1800" dirty="0" err="1">
                <a:latin typeface="Courier New" panose="02070309020205020404" pitchFamily="49" charset="0"/>
              </a:rPr>
              <a:t>.extend</a:t>
            </a:r>
            <a:r>
              <a:rPr lang="it-IT" altLang="it-IT" sz="1800" dirty="0">
                <a:latin typeface="Courier New" panose="02070309020205020404" pitchFamily="49" charset="0"/>
              </a:rPr>
              <a:t>( </a:t>
            </a:r>
            <a:r>
              <a:rPr lang="it-IT" altLang="it-IT" sz="1800" i="1" dirty="0" err="1">
                <a:latin typeface="Courier New" panose="02070309020205020404" pitchFamily="49" charset="0"/>
              </a:rPr>
              <a:t>value</a:t>
            </a:r>
            <a:r>
              <a:rPr lang="it-IT" altLang="it-IT" sz="1800" dirty="0">
                <a:latin typeface="Courier New" panose="02070309020205020404" pitchFamily="49" charset="0"/>
              </a:rPr>
              <a:t> )</a:t>
            </a:r>
          </a:p>
          <a:p>
            <a:pPr algn="just" eaLnBrk="1" hangingPunct="1">
              <a:spcBef>
                <a:spcPct val="0"/>
              </a:spcBef>
              <a:buFontTx/>
              <a:buNone/>
            </a:pPr>
            <a:r>
              <a:rPr lang="it-IT" altLang="it-IT" sz="1800" dirty="0">
                <a:latin typeface="Courier New" panose="02070309020205020404" pitchFamily="49" charset="0"/>
              </a:rPr>
              <a:t>- </a:t>
            </a:r>
            <a:r>
              <a:rPr lang="it-IT" altLang="it-IT" sz="1800" i="1" dirty="0" err="1">
                <a:latin typeface="Courier New" panose="02070309020205020404" pitchFamily="49" charset="0"/>
              </a:rPr>
              <a:t>list</a:t>
            </a:r>
            <a:r>
              <a:rPr lang="it-IT" altLang="it-IT" sz="1800" dirty="0" err="1">
                <a:latin typeface="Courier New" panose="02070309020205020404" pitchFamily="49" charset="0"/>
              </a:rPr>
              <a:t>.pop</a:t>
            </a:r>
            <a:r>
              <a:rPr lang="it-IT" altLang="it-IT" sz="1800" dirty="0">
                <a:latin typeface="Courier New" panose="02070309020205020404" pitchFamily="49" charset="0"/>
              </a:rPr>
              <a:t>( </a:t>
            </a:r>
            <a:r>
              <a:rPr lang="it-IT" altLang="it-IT" sz="1800" i="1" dirty="0">
                <a:latin typeface="Courier New" panose="02070309020205020404" pitchFamily="49" charset="0"/>
              </a:rPr>
              <a:t>index</a:t>
            </a:r>
            <a:r>
              <a:rPr lang="it-IT" altLang="it-IT" sz="1800" dirty="0">
                <a:latin typeface="Courier New" panose="02070309020205020404" pitchFamily="49" charset="0"/>
              </a:rPr>
              <a:t> )</a:t>
            </a:r>
          </a:p>
          <a:p>
            <a:pPr algn="just" eaLnBrk="1" hangingPunct="1">
              <a:spcBef>
                <a:spcPct val="0"/>
              </a:spcBef>
              <a:buFontTx/>
              <a:buNone/>
            </a:pPr>
            <a:r>
              <a:rPr lang="it-IT" altLang="it-IT" sz="1800" dirty="0">
                <a:latin typeface="Courier New" panose="02070309020205020404" pitchFamily="49" charset="0"/>
              </a:rPr>
              <a:t>- </a:t>
            </a:r>
            <a:r>
              <a:rPr lang="it-IT" altLang="it-IT" sz="1800" i="1" dirty="0" err="1">
                <a:latin typeface="Courier New" panose="02070309020205020404" pitchFamily="49" charset="0"/>
              </a:rPr>
              <a:t>list</a:t>
            </a:r>
            <a:r>
              <a:rPr lang="it-IT" altLang="it-IT" sz="1800" dirty="0" err="1">
                <a:latin typeface="Courier New" panose="02070309020205020404" pitchFamily="49" charset="0"/>
              </a:rPr>
              <a:t>.count</a:t>
            </a:r>
            <a:r>
              <a:rPr lang="it-IT" altLang="it-IT" sz="1800" dirty="0">
                <a:latin typeface="Courier New" panose="02070309020205020404" pitchFamily="49" charset="0"/>
              </a:rPr>
              <a:t>( </a:t>
            </a:r>
            <a:r>
              <a:rPr lang="it-IT" altLang="it-IT" sz="1800" i="1" dirty="0" err="1">
                <a:latin typeface="Courier New" panose="02070309020205020404" pitchFamily="49" charset="0"/>
              </a:rPr>
              <a:t>value</a:t>
            </a:r>
            <a:r>
              <a:rPr lang="it-IT" altLang="it-IT" sz="1800" dirty="0">
                <a:latin typeface="Courier New" panose="02070309020205020404" pitchFamily="49" charset="0"/>
              </a:rPr>
              <a:t> )</a:t>
            </a:r>
          </a:p>
          <a:p>
            <a:pPr algn="just" eaLnBrk="1" hangingPunct="1">
              <a:spcBef>
                <a:spcPct val="0"/>
              </a:spcBef>
              <a:buFontTx/>
              <a:buNone/>
            </a:pPr>
            <a:r>
              <a:rPr lang="it-IT" altLang="it-IT" sz="1800" dirty="0">
                <a:latin typeface="Courier New" panose="02070309020205020404" pitchFamily="49" charset="0"/>
              </a:rPr>
              <a:t>- </a:t>
            </a:r>
            <a:r>
              <a:rPr lang="it-IT" altLang="it-IT" sz="1800" i="1" dirty="0" err="1">
                <a:latin typeface="Courier New" panose="02070309020205020404" pitchFamily="49" charset="0"/>
              </a:rPr>
              <a:t>list</a:t>
            </a:r>
            <a:r>
              <a:rPr lang="it-IT" altLang="it-IT" sz="1800" dirty="0" err="1">
                <a:latin typeface="Courier New" panose="02070309020205020404" pitchFamily="49" charset="0"/>
              </a:rPr>
              <a:t>.index</a:t>
            </a:r>
            <a:r>
              <a:rPr lang="it-IT" altLang="it-IT" sz="1800" dirty="0">
                <a:latin typeface="Courier New" panose="02070309020205020404" pitchFamily="49" charset="0"/>
              </a:rPr>
              <a:t>( </a:t>
            </a:r>
            <a:r>
              <a:rPr lang="it-IT" altLang="it-IT" sz="1800" i="1" dirty="0" err="1">
                <a:latin typeface="Courier New" panose="02070309020205020404" pitchFamily="49" charset="0"/>
              </a:rPr>
              <a:t>value</a:t>
            </a:r>
            <a:r>
              <a:rPr lang="it-IT" altLang="it-IT" sz="1800" dirty="0">
                <a:latin typeface="Courier New" panose="02070309020205020404" pitchFamily="49" charset="0"/>
              </a:rPr>
              <a:t> )</a:t>
            </a:r>
          </a:p>
          <a:p>
            <a:pPr algn="just" eaLnBrk="1" hangingPunct="1">
              <a:spcBef>
                <a:spcPct val="0"/>
              </a:spcBef>
              <a:buFontTx/>
              <a:buNone/>
            </a:pPr>
            <a:r>
              <a:rPr lang="it-IT" altLang="it-IT" sz="1800" dirty="0">
                <a:latin typeface="Courier New" panose="02070309020205020404" pitchFamily="49" charset="0"/>
              </a:rPr>
              <a:t>- </a:t>
            </a:r>
            <a:r>
              <a:rPr lang="it-IT" altLang="it-IT" sz="1800" i="1" dirty="0" err="1">
                <a:latin typeface="Courier New" panose="02070309020205020404" pitchFamily="49" charset="0"/>
              </a:rPr>
              <a:t>list</a:t>
            </a:r>
            <a:r>
              <a:rPr lang="it-IT" altLang="it-IT" sz="1800" dirty="0" err="1">
                <a:latin typeface="Courier New" panose="02070309020205020404" pitchFamily="49" charset="0"/>
              </a:rPr>
              <a:t>.reverse</a:t>
            </a:r>
            <a:r>
              <a:rPr lang="it-IT" altLang="it-IT" sz="1800" dirty="0">
                <a:latin typeface="Courier New" panose="02070309020205020404" pitchFamily="49" charset="0"/>
              </a:rPr>
              <a:t>()</a:t>
            </a:r>
          </a:p>
          <a:p>
            <a:pPr algn="just" eaLnBrk="1" hangingPunct="1">
              <a:spcBef>
                <a:spcPct val="0"/>
              </a:spcBef>
              <a:buFontTx/>
              <a:buNone/>
            </a:pPr>
            <a:r>
              <a:rPr lang="it-IT" altLang="it-IT" sz="1800" dirty="0">
                <a:latin typeface="Courier New" panose="02070309020205020404" pitchFamily="49" charset="0"/>
              </a:rPr>
              <a:t>- </a:t>
            </a:r>
            <a:r>
              <a:rPr lang="it-IT" altLang="it-IT" sz="1800" i="1" dirty="0" err="1">
                <a:latin typeface="Courier New" panose="02070309020205020404" pitchFamily="49" charset="0"/>
              </a:rPr>
              <a:t>list</a:t>
            </a:r>
            <a:r>
              <a:rPr lang="it-IT" altLang="it-IT" sz="1800" dirty="0" err="1">
                <a:latin typeface="Courier New" panose="02070309020205020404" pitchFamily="49" charset="0"/>
              </a:rPr>
              <a:t>.sort</a:t>
            </a:r>
            <a:r>
              <a:rPr lang="it-IT" altLang="it-IT" sz="1800" dirty="0">
                <a:latin typeface="Courier New" panose="02070309020205020404" pitchFamily="49" charset="0"/>
              </a:rPr>
              <a:t>()</a:t>
            </a:r>
          </a:p>
          <a:p>
            <a:pPr algn="just" eaLnBrk="1" hangingPunct="1">
              <a:spcBef>
                <a:spcPct val="0"/>
              </a:spcBef>
              <a:buFontTx/>
              <a:buNone/>
            </a:pPr>
            <a:endParaRPr lang="it-IT" altLang="it-IT" sz="1800" dirty="0">
              <a:latin typeface="Courier New" panose="02070309020205020404" pitchFamily="49" charset="0"/>
            </a:endParaRPr>
          </a:p>
        </p:txBody>
      </p:sp>
      <p:sp>
        <p:nvSpPr>
          <p:cNvPr id="21508" name="Text Box 6">
            <a:extLst>
              <a:ext uri="{FF2B5EF4-FFF2-40B4-BE49-F238E27FC236}">
                <a16:creationId xmlns:a16="http://schemas.microsoft.com/office/drawing/2014/main" id="{DBB576BB-0EF6-4B9F-9D00-C6F0A6AD664C}"/>
              </a:ext>
            </a:extLst>
          </p:cNvPr>
          <p:cNvSpPr txBox="1">
            <a:spLocks noChangeArrowheads="1"/>
          </p:cNvSpPr>
          <p:nvPr/>
        </p:nvSpPr>
        <p:spPr bwMode="auto">
          <a:xfrm>
            <a:off x="0" y="4437063"/>
            <a:ext cx="9144000" cy="208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it-IT" altLang="it-IT" sz="1800" b="1" dirty="0" err="1">
                <a:solidFill>
                  <a:srgbClr val="FF9900"/>
                </a:solidFill>
              </a:rPr>
              <a:t>Remark</a:t>
            </a:r>
            <a:endParaRPr lang="it-IT" altLang="it-IT" sz="1800" b="1" dirty="0">
              <a:solidFill>
                <a:srgbClr val="FF9900"/>
              </a:solidFill>
            </a:endParaRPr>
          </a:p>
          <a:p>
            <a:pPr algn="just" eaLnBrk="1" hangingPunct="1">
              <a:spcBef>
                <a:spcPct val="0"/>
              </a:spcBef>
              <a:buFontTx/>
              <a:buNone/>
            </a:pPr>
            <a:endParaRPr lang="it-IT" altLang="it-IT" sz="1800" b="1" dirty="0">
              <a:solidFill>
                <a:srgbClr val="FF9900"/>
              </a:solidFill>
            </a:endParaRPr>
          </a:p>
          <a:p>
            <a:pPr algn="just" eaLnBrk="1" hangingPunct="1">
              <a:spcBef>
                <a:spcPct val="0"/>
              </a:spcBef>
              <a:buFontTx/>
              <a:buNone/>
            </a:pPr>
            <a:r>
              <a:rPr lang="it-IT" altLang="it-IT" sz="1800" dirty="0"/>
              <a:t>To know </a:t>
            </a:r>
            <a:r>
              <a:rPr lang="it-IT" altLang="it-IT" sz="1800" dirty="0" err="1"/>
              <a:t>all</a:t>
            </a:r>
            <a:r>
              <a:rPr lang="it-IT" altLang="it-IT" sz="1800" dirty="0"/>
              <a:t> the </a:t>
            </a:r>
            <a:r>
              <a:rPr lang="it-IT" altLang="it-IT" sz="1800" dirty="0" err="1"/>
              <a:t>methods</a:t>
            </a:r>
            <a:r>
              <a:rPr lang="it-IT" altLang="it-IT" sz="1800" dirty="0"/>
              <a:t> </a:t>
            </a:r>
            <a:r>
              <a:rPr lang="it-IT" altLang="it-IT" sz="1800" dirty="0" err="1"/>
              <a:t>available</a:t>
            </a:r>
            <a:r>
              <a:rPr lang="it-IT" altLang="it-IT" sz="1800" dirty="0"/>
              <a:t> for a list (and for an </a:t>
            </a:r>
            <a:r>
              <a:rPr lang="it-IT" altLang="it-IT" sz="1800" dirty="0" err="1"/>
              <a:t>object</a:t>
            </a:r>
            <a:r>
              <a:rPr lang="it-IT" altLang="it-IT" sz="1800" dirty="0"/>
              <a:t>):</a:t>
            </a:r>
          </a:p>
          <a:p>
            <a:pPr algn="just" eaLnBrk="1" hangingPunct="1">
              <a:spcBef>
                <a:spcPct val="0"/>
              </a:spcBef>
              <a:buFontTx/>
              <a:buNone/>
            </a:pPr>
            <a:endParaRPr lang="it-IT" altLang="it-IT" sz="1800" dirty="0"/>
          </a:p>
          <a:p>
            <a:pPr algn="just" eaLnBrk="1" hangingPunct="1">
              <a:spcBef>
                <a:spcPct val="0"/>
              </a:spcBef>
              <a:buFontTx/>
              <a:buNone/>
            </a:pPr>
            <a:r>
              <a:rPr lang="it-IT" altLang="it-IT" sz="1800" dirty="0">
                <a:latin typeface="Courier New" panose="02070309020205020404" pitchFamily="49" charset="0"/>
              </a:rPr>
              <a:t>dir( </a:t>
            </a:r>
            <a:r>
              <a:rPr lang="it-IT" altLang="it-IT" sz="1800" i="1" dirty="0" err="1">
                <a:latin typeface="Courier New" panose="02070309020205020404" pitchFamily="49" charset="0"/>
              </a:rPr>
              <a:t>object</a:t>
            </a:r>
            <a:r>
              <a:rPr lang="it-IT" altLang="it-IT" sz="1800" dirty="0">
                <a:latin typeface="Courier New" panose="02070309020205020404" pitchFamily="49" charset="0"/>
              </a:rPr>
              <a:t> )</a:t>
            </a:r>
          </a:p>
        </p:txBody>
      </p:sp>
      <p:sp>
        <p:nvSpPr>
          <p:cNvPr id="5" name="Text Box 2">
            <a:extLst>
              <a:ext uri="{FF2B5EF4-FFF2-40B4-BE49-F238E27FC236}">
                <a16:creationId xmlns:a16="http://schemas.microsoft.com/office/drawing/2014/main" id="{63BCAABC-9448-464E-924A-DF3620D5702F}"/>
              </a:ext>
            </a:extLst>
          </p:cNvPr>
          <p:cNvSpPr txBox="1">
            <a:spLocks noChangeArrowheads="1"/>
          </p:cNvSpPr>
          <p:nvPr/>
        </p:nvSpPr>
        <p:spPr bwMode="auto">
          <a:xfrm>
            <a:off x="0" y="0"/>
            <a:ext cx="198635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b="1" dirty="0">
                <a:solidFill>
                  <a:srgbClr val="FF9900"/>
                </a:solidFill>
              </a:rPr>
              <a:t>Data </a:t>
            </a:r>
            <a:r>
              <a:rPr lang="it-IT" altLang="it-IT" sz="1800" b="1" dirty="0" err="1">
                <a:solidFill>
                  <a:srgbClr val="FF9900"/>
                </a:solidFill>
              </a:rPr>
              <a:t>types</a:t>
            </a:r>
            <a:endParaRPr lang="it-IT" altLang="it-IT" sz="1800" b="1" dirty="0">
              <a:solidFill>
                <a:srgbClr val="FF99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a:extLst>
              <a:ext uri="{FF2B5EF4-FFF2-40B4-BE49-F238E27FC236}">
                <a16:creationId xmlns:a16="http://schemas.microsoft.com/office/drawing/2014/main" id="{39233DBB-C68A-4241-91EF-A18A43DA6EC6}"/>
              </a:ext>
            </a:extLst>
          </p:cNvPr>
          <p:cNvSpPr txBox="1">
            <a:spLocks noChangeArrowheads="1"/>
          </p:cNvSpPr>
          <p:nvPr/>
        </p:nvSpPr>
        <p:spPr bwMode="auto">
          <a:xfrm>
            <a:off x="0" y="549275"/>
            <a:ext cx="9144000" cy="611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it-IT" sz="1800" b="1" dirty="0">
                <a:solidFill>
                  <a:schemeClr val="hlink"/>
                </a:solidFill>
              </a:rPr>
              <a:t>Tuple &lt; type ‘tuple’ &gt;</a:t>
            </a:r>
          </a:p>
          <a:p>
            <a:pPr algn="just" eaLnBrk="1" hangingPunct="1">
              <a:spcBef>
                <a:spcPct val="0"/>
              </a:spcBef>
              <a:buFontTx/>
              <a:buNone/>
            </a:pPr>
            <a:endParaRPr lang="en-US" altLang="it-IT" sz="1800" b="1" dirty="0">
              <a:solidFill>
                <a:schemeClr val="hlink"/>
              </a:solidFill>
            </a:endParaRPr>
          </a:p>
          <a:p>
            <a:pPr algn="just" eaLnBrk="1" hangingPunct="1">
              <a:spcBef>
                <a:spcPct val="0"/>
              </a:spcBef>
              <a:buFontTx/>
              <a:buNone/>
            </a:pPr>
            <a:r>
              <a:rPr lang="en-US" altLang="it-IT" sz="1800" dirty="0"/>
              <a:t>It is an </a:t>
            </a:r>
            <a:r>
              <a:rPr lang="en-US" altLang="it-IT" sz="1800" b="1" dirty="0">
                <a:solidFill>
                  <a:schemeClr val="accent1">
                    <a:lumMod val="50000"/>
                  </a:schemeClr>
                </a:solidFill>
              </a:rPr>
              <a:t>ordered</a:t>
            </a:r>
            <a:r>
              <a:rPr lang="en-US" altLang="it-IT" sz="1800" dirty="0"/>
              <a:t> list of  </a:t>
            </a:r>
            <a:r>
              <a:rPr lang="en-US" altLang="it-IT" sz="1800" b="1" dirty="0">
                <a:solidFill>
                  <a:schemeClr val="accent1">
                    <a:lumMod val="50000"/>
                  </a:schemeClr>
                </a:solidFill>
              </a:rPr>
              <a:t>heterogeneous</a:t>
            </a:r>
            <a:r>
              <a:rPr lang="en-US" altLang="it-IT" sz="1800" dirty="0"/>
              <a:t> elements; the elements </a:t>
            </a:r>
            <a:r>
              <a:rPr lang="en-US" altLang="it-IT" sz="1800" u="sng" dirty="0"/>
              <a:t>can’t</a:t>
            </a:r>
            <a:r>
              <a:rPr lang="en-US" altLang="it-IT" sz="1800" dirty="0"/>
              <a:t> be modified.</a:t>
            </a:r>
          </a:p>
          <a:p>
            <a:pPr algn="just" eaLnBrk="1" hangingPunct="1">
              <a:spcBef>
                <a:spcPct val="0"/>
              </a:spcBef>
              <a:buFontTx/>
              <a:buNone/>
            </a:pPr>
            <a:endParaRPr lang="en-US" altLang="it-IT" sz="1800" dirty="0"/>
          </a:p>
          <a:p>
            <a:pPr algn="just" eaLnBrk="1" hangingPunct="1">
              <a:spcBef>
                <a:spcPct val="0"/>
              </a:spcBef>
              <a:buFontTx/>
              <a:buNone/>
            </a:pPr>
            <a:r>
              <a:rPr lang="en-US" altLang="it-IT" sz="1800" dirty="0"/>
              <a:t>The list is enclosed by round brackets, and the elements are separated by commas:</a:t>
            </a:r>
          </a:p>
          <a:p>
            <a:pPr algn="just" eaLnBrk="1" hangingPunct="1">
              <a:spcBef>
                <a:spcPct val="0"/>
              </a:spcBef>
              <a:buFontTx/>
              <a:buNone/>
            </a:pPr>
            <a:endParaRPr lang="en-US" altLang="it-IT" sz="1800" dirty="0"/>
          </a:p>
          <a:p>
            <a:pPr algn="just" eaLnBrk="1" hangingPunct="1">
              <a:spcBef>
                <a:spcPct val="0"/>
              </a:spcBef>
              <a:buFontTx/>
              <a:buNone/>
            </a:pPr>
            <a:r>
              <a:rPr lang="en-US" altLang="it-IT" sz="1800" i="1" dirty="0">
                <a:latin typeface="Courier New" panose="02070309020205020404" pitchFamily="49" charset="0"/>
              </a:rPr>
              <a:t>t</a:t>
            </a:r>
            <a:r>
              <a:rPr lang="en-US" altLang="it-IT" sz="1800" dirty="0">
                <a:latin typeface="Courier New" panose="02070309020205020404" pitchFamily="49" charset="0"/>
              </a:rPr>
              <a:t> = ( element0, element1, …, elementN-1)</a:t>
            </a:r>
          </a:p>
          <a:p>
            <a:pPr algn="just" eaLnBrk="1" hangingPunct="1">
              <a:spcBef>
                <a:spcPct val="0"/>
              </a:spcBef>
              <a:buFontTx/>
              <a:buNone/>
            </a:pPr>
            <a:endParaRPr lang="en-US" altLang="it-IT" sz="1800" dirty="0"/>
          </a:p>
          <a:p>
            <a:pPr algn="just" eaLnBrk="1" hangingPunct="1">
              <a:spcBef>
                <a:spcPct val="0"/>
              </a:spcBef>
              <a:buFontTx/>
              <a:buNone/>
            </a:pPr>
            <a:r>
              <a:rPr lang="en-US" altLang="it-IT" sz="1800" dirty="0"/>
              <a:t>The operativity is the same as the list, but no method is defined (since it is not modifiable)</a:t>
            </a:r>
          </a:p>
          <a:p>
            <a:pPr algn="just" eaLnBrk="1" hangingPunct="1">
              <a:spcBef>
                <a:spcPct val="0"/>
              </a:spcBef>
              <a:buFontTx/>
              <a:buNone/>
            </a:pPr>
            <a:r>
              <a:rPr lang="en-US" altLang="it-IT" sz="1800" dirty="0">
                <a:latin typeface="+mn-lt"/>
                <a:sym typeface="Wingdings" panose="05000000000000000000" pitchFamily="2" charset="2"/>
              </a:rPr>
              <a:t>Anyway, note that if an element of the tuple is a list, it can be modified!</a:t>
            </a:r>
          </a:p>
          <a:p>
            <a:pPr algn="just" eaLnBrk="1" hangingPunct="1">
              <a:spcBef>
                <a:spcPct val="0"/>
              </a:spcBef>
              <a:buFontTx/>
              <a:buNone/>
            </a:pPr>
            <a:endParaRPr lang="en-US" altLang="it-IT" sz="1800" dirty="0">
              <a:latin typeface="Courier New" panose="02070309020205020404" pitchFamily="49" charset="0"/>
            </a:endParaRPr>
          </a:p>
        </p:txBody>
      </p:sp>
      <p:sp>
        <p:nvSpPr>
          <p:cNvPr id="6" name="Text Box 6">
            <a:extLst>
              <a:ext uri="{FF2B5EF4-FFF2-40B4-BE49-F238E27FC236}">
                <a16:creationId xmlns:a16="http://schemas.microsoft.com/office/drawing/2014/main" id="{9ED8ABB6-AF0A-42A5-AF65-767AB5F93706}"/>
              </a:ext>
            </a:extLst>
          </p:cNvPr>
          <p:cNvSpPr txBox="1">
            <a:spLocks noChangeArrowheads="1"/>
          </p:cNvSpPr>
          <p:nvPr/>
        </p:nvSpPr>
        <p:spPr bwMode="auto">
          <a:xfrm>
            <a:off x="-8873" y="3832225"/>
            <a:ext cx="9144000" cy="302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altLang="it-IT" sz="1800" b="1" dirty="0">
              <a:solidFill>
                <a:srgbClr val="FF9900"/>
              </a:solidFill>
            </a:endParaRPr>
          </a:p>
          <a:p>
            <a:pPr algn="just" eaLnBrk="1" hangingPunct="1">
              <a:spcBef>
                <a:spcPct val="0"/>
              </a:spcBef>
              <a:buFontTx/>
              <a:buNone/>
            </a:pPr>
            <a:r>
              <a:rPr lang="en-US" altLang="it-IT" sz="1800" b="1" dirty="0">
                <a:solidFill>
                  <a:srgbClr val="FF9900"/>
                </a:solidFill>
              </a:rPr>
              <a:t>Remark</a:t>
            </a:r>
          </a:p>
          <a:p>
            <a:pPr algn="just" eaLnBrk="1" hangingPunct="1">
              <a:spcBef>
                <a:spcPct val="0"/>
              </a:spcBef>
              <a:buFontTx/>
              <a:buNone/>
            </a:pPr>
            <a:endParaRPr lang="en-US" altLang="it-IT" sz="1800" b="1" dirty="0">
              <a:solidFill>
                <a:srgbClr val="FF9900"/>
              </a:solidFill>
            </a:endParaRPr>
          </a:p>
          <a:p>
            <a:pPr algn="just" eaLnBrk="1" hangingPunct="1">
              <a:spcBef>
                <a:spcPct val="0"/>
              </a:spcBef>
              <a:buFontTx/>
              <a:buNone/>
            </a:pPr>
            <a:r>
              <a:rPr lang="en-US" altLang="it-IT" sz="1800" dirty="0"/>
              <a:t>To define a list with a single element:</a:t>
            </a:r>
          </a:p>
          <a:p>
            <a:pPr algn="just" eaLnBrk="1" hangingPunct="1">
              <a:spcBef>
                <a:spcPct val="0"/>
              </a:spcBef>
              <a:buFontTx/>
              <a:buNone/>
            </a:pPr>
            <a:endParaRPr lang="en-US" altLang="it-IT" sz="1800" dirty="0"/>
          </a:p>
          <a:p>
            <a:pPr algn="just" eaLnBrk="1" hangingPunct="1">
              <a:spcBef>
                <a:spcPct val="0"/>
              </a:spcBef>
              <a:buFontTx/>
              <a:buNone/>
            </a:pPr>
            <a:r>
              <a:rPr lang="en-US" altLang="it-IT" sz="1800" i="1" dirty="0">
                <a:latin typeface="Courier New" panose="02070309020205020404" pitchFamily="49" charset="0"/>
              </a:rPr>
              <a:t>l</a:t>
            </a:r>
            <a:r>
              <a:rPr lang="en-US" altLang="it-IT" sz="1800" dirty="0">
                <a:latin typeface="Courier New" panose="02070309020205020404" pitchFamily="49" charset="0"/>
              </a:rPr>
              <a:t> = [</a:t>
            </a:r>
            <a:r>
              <a:rPr lang="en-US" altLang="it-IT" sz="1800" i="1" dirty="0">
                <a:latin typeface="Courier New" panose="02070309020205020404" pitchFamily="49" charset="0"/>
              </a:rPr>
              <a:t>value</a:t>
            </a:r>
            <a:r>
              <a:rPr lang="en-US" altLang="it-IT" sz="1800" dirty="0">
                <a:latin typeface="Courier New" panose="02070309020205020404" pitchFamily="49" charset="0"/>
              </a:rPr>
              <a:t>]</a:t>
            </a:r>
          </a:p>
          <a:p>
            <a:pPr algn="just" eaLnBrk="1" hangingPunct="1">
              <a:spcBef>
                <a:spcPct val="0"/>
              </a:spcBef>
              <a:buFontTx/>
              <a:buNone/>
            </a:pPr>
            <a:endParaRPr lang="en-US" altLang="it-IT" sz="1800" dirty="0">
              <a:latin typeface="Courier New" panose="02070309020205020404" pitchFamily="49" charset="0"/>
            </a:endParaRPr>
          </a:p>
          <a:p>
            <a:pPr algn="just" eaLnBrk="1" hangingPunct="1">
              <a:spcBef>
                <a:spcPct val="0"/>
              </a:spcBef>
              <a:buFontTx/>
              <a:buNone/>
            </a:pPr>
            <a:r>
              <a:rPr lang="en-US" altLang="it-IT" sz="1800" dirty="0"/>
              <a:t>but to define a tuple with a single element:</a:t>
            </a:r>
          </a:p>
          <a:p>
            <a:pPr algn="just" eaLnBrk="1" hangingPunct="1">
              <a:spcBef>
                <a:spcPct val="0"/>
              </a:spcBef>
              <a:buFontTx/>
              <a:buNone/>
            </a:pPr>
            <a:endParaRPr lang="en-US" altLang="it-IT" sz="1800" dirty="0"/>
          </a:p>
          <a:p>
            <a:pPr algn="just" eaLnBrk="1" hangingPunct="1">
              <a:spcBef>
                <a:spcPct val="0"/>
              </a:spcBef>
              <a:buFontTx/>
              <a:buNone/>
            </a:pPr>
            <a:r>
              <a:rPr lang="en-US" altLang="it-IT" sz="1800" i="1" dirty="0">
                <a:latin typeface="Courier New" panose="02070309020205020404" pitchFamily="49" charset="0"/>
              </a:rPr>
              <a:t>t</a:t>
            </a:r>
            <a:r>
              <a:rPr lang="en-US" altLang="it-IT" sz="1800" dirty="0">
                <a:latin typeface="Courier New" panose="02070309020205020404" pitchFamily="49" charset="0"/>
              </a:rPr>
              <a:t> = (</a:t>
            </a:r>
            <a:r>
              <a:rPr lang="en-US" altLang="it-IT" sz="1800" i="1" dirty="0">
                <a:latin typeface="Courier New" panose="02070309020205020404" pitchFamily="49" charset="0"/>
              </a:rPr>
              <a:t>value</a:t>
            </a:r>
            <a:r>
              <a:rPr lang="en-US" altLang="it-IT" sz="1800" dirty="0">
                <a:latin typeface="Courier New" panose="02070309020205020404" pitchFamily="49" charset="0"/>
              </a:rPr>
              <a:t>,)</a:t>
            </a:r>
          </a:p>
        </p:txBody>
      </p:sp>
      <p:sp>
        <p:nvSpPr>
          <p:cNvPr id="7" name="Text Box 2">
            <a:extLst>
              <a:ext uri="{FF2B5EF4-FFF2-40B4-BE49-F238E27FC236}">
                <a16:creationId xmlns:a16="http://schemas.microsoft.com/office/drawing/2014/main" id="{B495A0AB-F47B-40F2-8EEE-2767834A30E2}"/>
              </a:ext>
            </a:extLst>
          </p:cNvPr>
          <p:cNvSpPr txBox="1">
            <a:spLocks noChangeArrowheads="1"/>
          </p:cNvSpPr>
          <p:nvPr/>
        </p:nvSpPr>
        <p:spPr bwMode="auto">
          <a:xfrm>
            <a:off x="0" y="0"/>
            <a:ext cx="198635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it-IT" sz="1800" b="1" dirty="0">
                <a:solidFill>
                  <a:srgbClr val="FF9900"/>
                </a:solidFill>
              </a:rPr>
              <a:t>Data types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a:extLst>
              <a:ext uri="{FF2B5EF4-FFF2-40B4-BE49-F238E27FC236}">
                <a16:creationId xmlns:a16="http://schemas.microsoft.com/office/drawing/2014/main" id="{DD94CCC3-7426-4499-B892-AD65FF7F07AA}"/>
              </a:ext>
            </a:extLst>
          </p:cNvPr>
          <p:cNvSpPr txBox="1">
            <a:spLocks noChangeArrowheads="1"/>
          </p:cNvSpPr>
          <p:nvPr/>
        </p:nvSpPr>
        <p:spPr bwMode="auto">
          <a:xfrm>
            <a:off x="0" y="549275"/>
            <a:ext cx="9144000" cy="611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it-IT" sz="1800" b="1" dirty="0">
                <a:solidFill>
                  <a:schemeClr val="hlink"/>
                </a:solidFill>
              </a:rPr>
              <a:t>Set &lt; type ‘set’ &gt;</a:t>
            </a:r>
          </a:p>
          <a:p>
            <a:pPr algn="just" eaLnBrk="1" hangingPunct="1">
              <a:spcBef>
                <a:spcPct val="0"/>
              </a:spcBef>
              <a:buFontTx/>
              <a:buNone/>
            </a:pPr>
            <a:endParaRPr lang="en-US" altLang="it-IT" sz="1800" b="1" dirty="0">
              <a:solidFill>
                <a:schemeClr val="hlink"/>
              </a:solidFill>
            </a:endParaRPr>
          </a:p>
          <a:p>
            <a:pPr algn="just" eaLnBrk="1" hangingPunct="1">
              <a:spcBef>
                <a:spcPct val="0"/>
              </a:spcBef>
              <a:buFontTx/>
              <a:buNone/>
            </a:pPr>
            <a:r>
              <a:rPr lang="en-US" altLang="it-IT" sz="1800" dirty="0"/>
              <a:t>It is an </a:t>
            </a:r>
            <a:r>
              <a:rPr lang="en-US" altLang="it-IT" sz="1800" b="1" dirty="0">
                <a:solidFill>
                  <a:schemeClr val="accent1">
                    <a:lumMod val="50000"/>
                  </a:schemeClr>
                </a:solidFill>
              </a:rPr>
              <a:t>unordered</a:t>
            </a:r>
            <a:r>
              <a:rPr lang="en-US" altLang="it-IT" sz="1800" dirty="0"/>
              <a:t> list of  </a:t>
            </a:r>
            <a:r>
              <a:rPr lang="en-US" altLang="it-IT" sz="1800" b="1" dirty="0">
                <a:solidFill>
                  <a:schemeClr val="accent1">
                    <a:lumMod val="50000"/>
                  </a:schemeClr>
                </a:solidFill>
              </a:rPr>
              <a:t>heterogeneous</a:t>
            </a:r>
            <a:r>
              <a:rPr lang="en-US" altLang="it-IT" sz="1800" dirty="0"/>
              <a:t> elements; the elements </a:t>
            </a:r>
            <a:r>
              <a:rPr lang="en-US" altLang="it-IT" sz="1800" u="sng" dirty="0"/>
              <a:t>can’t</a:t>
            </a:r>
            <a:r>
              <a:rPr lang="en-US" altLang="it-IT" sz="1800" dirty="0"/>
              <a:t> be modified.</a:t>
            </a:r>
          </a:p>
          <a:p>
            <a:pPr algn="just" eaLnBrk="1" hangingPunct="1">
              <a:spcBef>
                <a:spcPct val="0"/>
              </a:spcBef>
              <a:buFontTx/>
              <a:buNone/>
            </a:pPr>
            <a:endParaRPr lang="en-US" altLang="it-IT" sz="1800" dirty="0"/>
          </a:p>
          <a:p>
            <a:pPr algn="just" eaLnBrk="1" hangingPunct="1">
              <a:spcBef>
                <a:spcPct val="0"/>
              </a:spcBef>
              <a:buFontTx/>
              <a:buNone/>
            </a:pPr>
            <a:r>
              <a:rPr lang="en-US" altLang="it-IT" sz="1800" dirty="0"/>
              <a:t>The set is enclosed by curl brackets, and the elements are separated by commas</a:t>
            </a:r>
          </a:p>
          <a:p>
            <a:pPr algn="just" eaLnBrk="1" hangingPunct="1">
              <a:spcBef>
                <a:spcPct val="0"/>
              </a:spcBef>
              <a:buFontTx/>
              <a:buNone/>
            </a:pPr>
            <a:endParaRPr lang="en-US" altLang="it-IT" sz="1800" dirty="0"/>
          </a:p>
          <a:p>
            <a:pPr algn="just" eaLnBrk="1" hangingPunct="1">
              <a:spcBef>
                <a:spcPct val="0"/>
              </a:spcBef>
              <a:buNone/>
            </a:pPr>
            <a:r>
              <a:rPr lang="en-US" altLang="it-IT" sz="1800" i="1" dirty="0">
                <a:latin typeface="Courier New" panose="02070309020205020404" pitchFamily="49" charset="0"/>
              </a:rPr>
              <a:t>s</a:t>
            </a:r>
            <a:r>
              <a:rPr lang="en-US" altLang="it-IT" sz="1800" dirty="0">
                <a:latin typeface="Courier New" panose="02070309020205020404" pitchFamily="49" charset="0"/>
              </a:rPr>
              <a:t> = { element0, element1, …, elementN-1}</a:t>
            </a:r>
          </a:p>
          <a:p>
            <a:pPr algn="just" eaLnBrk="1" hangingPunct="1">
              <a:spcBef>
                <a:spcPct val="0"/>
              </a:spcBef>
              <a:buFontTx/>
              <a:buNone/>
            </a:pPr>
            <a:endParaRPr lang="en-US" altLang="it-IT" sz="1800" dirty="0"/>
          </a:p>
          <a:p>
            <a:pPr algn="just" eaLnBrk="1" hangingPunct="1">
              <a:spcBef>
                <a:spcPct val="0"/>
              </a:spcBef>
              <a:buFontTx/>
              <a:buNone/>
            </a:pPr>
            <a:r>
              <a:rPr lang="en-US" altLang="it-IT" sz="1800" dirty="0"/>
              <a:t>Tor alternatively an existing list/tuple/string* can be used to create a set:</a:t>
            </a:r>
          </a:p>
          <a:p>
            <a:pPr algn="just" eaLnBrk="1" hangingPunct="1">
              <a:spcBef>
                <a:spcPct val="0"/>
              </a:spcBef>
              <a:buFontTx/>
              <a:buNone/>
            </a:pPr>
            <a:endParaRPr lang="en-US" altLang="it-IT" sz="1800" dirty="0"/>
          </a:p>
          <a:p>
            <a:pPr algn="just" eaLnBrk="1" hangingPunct="1">
              <a:spcBef>
                <a:spcPct val="0"/>
              </a:spcBef>
              <a:buFontTx/>
              <a:buNone/>
            </a:pPr>
            <a:r>
              <a:rPr lang="en-US" altLang="it-IT" sz="1800" i="1" dirty="0">
                <a:latin typeface="Courier New" panose="02070309020205020404" pitchFamily="49" charset="0"/>
              </a:rPr>
              <a:t>s</a:t>
            </a:r>
            <a:r>
              <a:rPr lang="en-US" altLang="it-IT" sz="1800" dirty="0">
                <a:latin typeface="Courier New" panose="02070309020205020404" pitchFamily="49" charset="0"/>
              </a:rPr>
              <a:t> = set( </a:t>
            </a:r>
            <a:r>
              <a:rPr lang="en-US" altLang="it-IT" sz="1800" i="1" dirty="0">
                <a:latin typeface="Courier New" panose="02070309020205020404" pitchFamily="49" charset="0"/>
              </a:rPr>
              <a:t>list/tuple/string</a:t>
            </a:r>
            <a:r>
              <a:rPr lang="en-US" altLang="it-IT" sz="1800" dirty="0">
                <a:latin typeface="Courier New" panose="02070309020205020404" pitchFamily="49" charset="0"/>
              </a:rPr>
              <a:t> )</a:t>
            </a:r>
          </a:p>
          <a:p>
            <a:pPr algn="just" eaLnBrk="1" hangingPunct="1">
              <a:spcBef>
                <a:spcPct val="0"/>
              </a:spcBef>
              <a:buFontTx/>
              <a:buNone/>
            </a:pPr>
            <a:endParaRPr lang="en-US" altLang="it-IT" sz="1800" dirty="0"/>
          </a:p>
          <a:p>
            <a:pPr algn="just" eaLnBrk="1" hangingPunct="1">
              <a:spcBef>
                <a:spcPct val="0"/>
              </a:spcBef>
              <a:buFontTx/>
              <a:buNone/>
            </a:pPr>
            <a:r>
              <a:rPr lang="en-US" altLang="it-IT" sz="1800" dirty="0"/>
              <a:t>* each character is an element of the set</a:t>
            </a:r>
          </a:p>
          <a:p>
            <a:pPr algn="just" eaLnBrk="1" hangingPunct="1">
              <a:spcBef>
                <a:spcPct val="0"/>
              </a:spcBef>
              <a:buFontTx/>
              <a:buNone/>
            </a:pPr>
            <a:r>
              <a:rPr lang="en-US" altLang="it-IT" sz="1800" dirty="0"/>
              <a:t>Only one instance of a value is considered.</a:t>
            </a:r>
          </a:p>
          <a:p>
            <a:pPr algn="just" eaLnBrk="1" hangingPunct="1">
              <a:spcBef>
                <a:spcPct val="0"/>
              </a:spcBef>
              <a:buFontTx/>
              <a:buNone/>
            </a:pPr>
            <a:endParaRPr lang="en-US" altLang="it-IT" sz="1800" dirty="0"/>
          </a:p>
          <a:p>
            <a:pPr algn="just" eaLnBrk="1" hangingPunct="1">
              <a:spcBef>
                <a:spcPct val="0"/>
              </a:spcBef>
              <a:buFontTx/>
              <a:buNone/>
            </a:pPr>
            <a:r>
              <a:rPr lang="en-US" altLang="it-IT" sz="1800" dirty="0"/>
              <a:t>Some operations</a:t>
            </a:r>
          </a:p>
          <a:p>
            <a:pPr algn="just" eaLnBrk="1" hangingPunct="1">
              <a:spcBef>
                <a:spcPct val="0"/>
              </a:spcBef>
              <a:buFontTx/>
              <a:buNone/>
            </a:pPr>
            <a:endParaRPr lang="en-US" altLang="it-IT" sz="1800" dirty="0"/>
          </a:p>
          <a:p>
            <a:pPr algn="just" eaLnBrk="1" hangingPunct="1">
              <a:spcBef>
                <a:spcPct val="0"/>
              </a:spcBef>
              <a:buFontTx/>
              <a:buChar char="-"/>
            </a:pPr>
            <a:r>
              <a:rPr lang="en-US" altLang="it-IT" sz="1800" dirty="0">
                <a:latin typeface="Courier New" panose="02070309020205020404" pitchFamily="49" charset="0"/>
              </a:rPr>
              <a:t> Difference: 		</a:t>
            </a:r>
            <a:r>
              <a:rPr lang="en-US" altLang="it-IT" sz="1800" b="1" dirty="0">
                <a:solidFill>
                  <a:schemeClr val="hlink"/>
                </a:solidFill>
                <a:latin typeface="Courier New" panose="02070309020205020404" pitchFamily="49" charset="0"/>
              </a:rPr>
              <a:t>-</a:t>
            </a:r>
            <a:r>
              <a:rPr lang="en-US" altLang="it-IT" sz="1800" dirty="0">
                <a:latin typeface="Courier New" panose="02070309020205020404" pitchFamily="49" charset="0"/>
              </a:rPr>
              <a:t> </a:t>
            </a:r>
          </a:p>
          <a:p>
            <a:pPr algn="just" eaLnBrk="1" hangingPunct="1">
              <a:spcBef>
                <a:spcPct val="0"/>
              </a:spcBef>
              <a:buFontTx/>
              <a:buNone/>
            </a:pPr>
            <a:r>
              <a:rPr lang="en-US" altLang="it-IT" sz="1800" dirty="0">
                <a:latin typeface="Courier New" panose="02070309020205020404" pitchFamily="49" charset="0"/>
              </a:rPr>
              <a:t>- Union: 			</a:t>
            </a:r>
            <a:r>
              <a:rPr lang="en-US" altLang="it-IT" sz="1800" b="1" dirty="0">
                <a:solidFill>
                  <a:schemeClr val="hlink"/>
                </a:solidFill>
                <a:latin typeface="Courier New" panose="02070309020205020404" pitchFamily="49" charset="0"/>
              </a:rPr>
              <a:t>|</a:t>
            </a:r>
          </a:p>
          <a:p>
            <a:pPr algn="just" eaLnBrk="1" hangingPunct="1">
              <a:spcBef>
                <a:spcPct val="0"/>
              </a:spcBef>
              <a:buFontTx/>
              <a:buNone/>
            </a:pPr>
            <a:r>
              <a:rPr lang="en-US" altLang="it-IT" sz="1800" dirty="0">
                <a:latin typeface="Courier New" panose="02070309020205020404" pitchFamily="49" charset="0"/>
              </a:rPr>
              <a:t>- Intersection: 		</a:t>
            </a:r>
            <a:r>
              <a:rPr lang="en-US" altLang="it-IT" sz="1800" b="1" dirty="0">
                <a:solidFill>
                  <a:schemeClr val="hlink"/>
                </a:solidFill>
                <a:latin typeface="Courier New" panose="02070309020205020404" pitchFamily="49" charset="0"/>
              </a:rPr>
              <a:t>&amp;</a:t>
            </a:r>
          </a:p>
          <a:p>
            <a:pPr algn="just" eaLnBrk="1" hangingPunct="1">
              <a:spcBef>
                <a:spcPct val="0"/>
              </a:spcBef>
              <a:buFontTx/>
              <a:buNone/>
            </a:pPr>
            <a:r>
              <a:rPr lang="en-US" altLang="it-IT" sz="1800" dirty="0">
                <a:latin typeface="Courier New" panose="02070309020205020404" pitchFamily="49" charset="0"/>
              </a:rPr>
              <a:t>- Symmetric difference: 	</a:t>
            </a:r>
            <a:r>
              <a:rPr lang="en-US" altLang="it-IT" sz="1800" b="1" dirty="0">
                <a:solidFill>
                  <a:schemeClr val="hlink"/>
                </a:solidFill>
                <a:latin typeface="Courier New" panose="02070309020205020404" pitchFamily="49" charset="0"/>
              </a:rPr>
              <a:t>^</a:t>
            </a:r>
          </a:p>
        </p:txBody>
      </p:sp>
      <p:sp>
        <p:nvSpPr>
          <p:cNvPr id="4" name="Text Box 2">
            <a:extLst>
              <a:ext uri="{FF2B5EF4-FFF2-40B4-BE49-F238E27FC236}">
                <a16:creationId xmlns:a16="http://schemas.microsoft.com/office/drawing/2014/main" id="{314A948E-AA6A-4B95-8FC1-BA67F2ADE63E}"/>
              </a:ext>
            </a:extLst>
          </p:cNvPr>
          <p:cNvSpPr txBox="1">
            <a:spLocks noChangeArrowheads="1"/>
          </p:cNvSpPr>
          <p:nvPr/>
        </p:nvSpPr>
        <p:spPr bwMode="auto">
          <a:xfrm>
            <a:off x="0" y="0"/>
            <a:ext cx="198635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it-IT" sz="1800" b="1" dirty="0">
                <a:solidFill>
                  <a:srgbClr val="FF9900"/>
                </a:solidFill>
              </a:rPr>
              <a:t>Data types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a:extLst>
              <a:ext uri="{FF2B5EF4-FFF2-40B4-BE49-F238E27FC236}">
                <a16:creationId xmlns:a16="http://schemas.microsoft.com/office/drawing/2014/main" id="{B2C9E3EA-DEFD-4712-83C3-493195BA3A4D}"/>
              </a:ext>
            </a:extLst>
          </p:cNvPr>
          <p:cNvSpPr txBox="1">
            <a:spLocks noChangeArrowheads="1"/>
          </p:cNvSpPr>
          <p:nvPr/>
        </p:nvSpPr>
        <p:spPr bwMode="auto">
          <a:xfrm>
            <a:off x="0" y="549275"/>
            <a:ext cx="9144000" cy="611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it-IT" sz="1800" b="1" dirty="0">
                <a:solidFill>
                  <a:schemeClr val="hlink"/>
                </a:solidFill>
              </a:rPr>
              <a:t>Dictionary &lt; type ‘</a:t>
            </a:r>
            <a:r>
              <a:rPr lang="en-US" altLang="it-IT" sz="1800" b="1" dirty="0" err="1">
                <a:solidFill>
                  <a:schemeClr val="hlink"/>
                </a:solidFill>
              </a:rPr>
              <a:t>dict</a:t>
            </a:r>
            <a:r>
              <a:rPr lang="en-US" altLang="it-IT" sz="1800" b="1" dirty="0">
                <a:solidFill>
                  <a:schemeClr val="hlink"/>
                </a:solidFill>
              </a:rPr>
              <a:t>’ &gt;</a:t>
            </a:r>
          </a:p>
          <a:p>
            <a:pPr algn="just" eaLnBrk="1" hangingPunct="1">
              <a:spcBef>
                <a:spcPct val="0"/>
              </a:spcBef>
              <a:buFontTx/>
              <a:buNone/>
            </a:pPr>
            <a:endParaRPr lang="en-US" altLang="it-IT" sz="1800" b="1" dirty="0">
              <a:solidFill>
                <a:schemeClr val="hlink"/>
              </a:solidFill>
            </a:endParaRPr>
          </a:p>
          <a:p>
            <a:pPr algn="just" eaLnBrk="1" hangingPunct="1">
              <a:spcBef>
                <a:spcPct val="0"/>
              </a:spcBef>
              <a:buFontTx/>
              <a:buNone/>
            </a:pPr>
            <a:r>
              <a:rPr lang="en-US" altLang="it-IT" sz="1800" dirty="0"/>
              <a:t>It is an </a:t>
            </a:r>
            <a:r>
              <a:rPr lang="en-US" altLang="it-IT" sz="1800" b="1" dirty="0">
                <a:solidFill>
                  <a:schemeClr val="accent1">
                    <a:lumMod val="50000"/>
                  </a:schemeClr>
                </a:solidFill>
              </a:rPr>
              <a:t>unordered</a:t>
            </a:r>
            <a:r>
              <a:rPr lang="en-US" altLang="it-IT" sz="1800" dirty="0"/>
              <a:t> list of  </a:t>
            </a:r>
            <a:r>
              <a:rPr lang="en-US" altLang="it-IT" sz="1800" b="1" dirty="0">
                <a:solidFill>
                  <a:schemeClr val="accent1">
                    <a:lumMod val="50000"/>
                  </a:schemeClr>
                </a:solidFill>
              </a:rPr>
              <a:t>heterogeneous</a:t>
            </a:r>
            <a:r>
              <a:rPr lang="en-US" altLang="it-IT" sz="1800" dirty="0"/>
              <a:t> elements, each one associated to a immutable key; the elements </a:t>
            </a:r>
            <a:r>
              <a:rPr lang="en-US" altLang="it-IT" sz="1800" u="sng" dirty="0"/>
              <a:t>can</a:t>
            </a:r>
            <a:r>
              <a:rPr lang="en-US" altLang="it-IT" sz="1800" dirty="0"/>
              <a:t> be modified.</a:t>
            </a:r>
          </a:p>
          <a:p>
            <a:pPr algn="just" eaLnBrk="1" hangingPunct="1">
              <a:spcBef>
                <a:spcPct val="0"/>
              </a:spcBef>
              <a:buFontTx/>
              <a:buNone/>
            </a:pPr>
            <a:endParaRPr lang="en-US" altLang="it-IT" sz="1800" dirty="0"/>
          </a:p>
          <a:p>
            <a:pPr algn="just" eaLnBrk="1" hangingPunct="1">
              <a:spcBef>
                <a:spcPct val="0"/>
              </a:spcBef>
              <a:buFontTx/>
              <a:buNone/>
            </a:pPr>
            <a:r>
              <a:rPr lang="en-US" altLang="it-IT" sz="1800" dirty="0"/>
              <a:t>To create a dictionary, curl brackets are used:</a:t>
            </a:r>
          </a:p>
          <a:p>
            <a:pPr algn="just" eaLnBrk="1" hangingPunct="1">
              <a:spcBef>
                <a:spcPct val="0"/>
              </a:spcBef>
              <a:buFontTx/>
              <a:buNone/>
            </a:pPr>
            <a:endParaRPr lang="en-US" altLang="it-IT" sz="1800" dirty="0"/>
          </a:p>
          <a:p>
            <a:pPr algn="just" eaLnBrk="1" hangingPunct="1">
              <a:spcBef>
                <a:spcPct val="0"/>
              </a:spcBef>
              <a:buFontTx/>
              <a:buNone/>
            </a:pPr>
            <a:r>
              <a:rPr lang="en-US" altLang="it-IT" sz="1800" i="1" dirty="0">
                <a:latin typeface="Courier New" panose="02070309020205020404" pitchFamily="49" charset="0"/>
              </a:rPr>
              <a:t>d</a:t>
            </a:r>
            <a:r>
              <a:rPr lang="en-US" altLang="it-IT" sz="1800" dirty="0">
                <a:latin typeface="Courier New" panose="02070309020205020404" pitchFamily="49" charset="0"/>
              </a:rPr>
              <a:t> = {key1:value1, key2:value2,...}</a:t>
            </a:r>
          </a:p>
          <a:p>
            <a:pPr algn="just" eaLnBrk="1" hangingPunct="1">
              <a:spcBef>
                <a:spcPct val="0"/>
              </a:spcBef>
              <a:buFontTx/>
              <a:buNone/>
            </a:pPr>
            <a:endParaRPr lang="en-US" altLang="it-IT" sz="1800" dirty="0"/>
          </a:p>
          <a:p>
            <a:pPr algn="just" eaLnBrk="1" hangingPunct="1">
              <a:spcBef>
                <a:spcPct val="0"/>
              </a:spcBef>
              <a:buFontTx/>
              <a:buNone/>
            </a:pPr>
            <a:r>
              <a:rPr lang="en-US" altLang="it-IT" sz="1800" dirty="0"/>
              <a:t>As an alternative,</a:t>
            </a:r>
          </a:p>
          <a:p>
            <a:pPr algn="just" eaLnBrk="1" hangingPunct="1">
              <a:spcBef>
                <a:spcPct val="0"/>
              </a:spcBef>
              <a:buFontTx/>
              <a:buNone/>
            </a:pPr>
            <a:endParaRPr lang="en-US" altLang="it-IT" sz="1800" dirty="0">
              <a:latin typeface="Courier New" panose="02070309020205020404" pitchFamily="49" charset="0"/>
            </a:endParaRPr>
          </a:p>
          <a:p>
            <a:pPr algn="just" eaLnBrk="1" hangingPunct="1">
              <a:spcBef>
                <a:spcPct val="0"/>
              </a:spcBef>
              <a:buFontTx/>
              <a:buNone/>
            </a:pPr>
            <a:r>
              <a:rPr lang="en-US" altLang="it-IT" sz="1800" i="1" dirty="0">
                <a:latin typeface="Courier New" panose="02070309020205020404" pitchFamily="49" charset="0"/>
              </a:rPr>
              <a:t>d</a:t>
            </a:r>
            <a:r>
              <a:rPr lang="en-US" altLang="it-IT" sz="1800" dirty="0">
                <a:latin typeface="Courier New" panose="02070309020205020404" pitchFamily="49" charset="0"/>
              </a:rPr>
              <a:t> = </a:t>
            </a:r>
            <a:r>
              <a:rPr lang="en-US" altLang="it-IT" sz="1800" dirty="0" err="1">
                <a:latin typeface="Courier New" panose="02070309020205020404" pitchFamily="49" charset="0"/>
              </a:rPr>
              <a:t>dict</a:t>
            </a:r>
            <a:r>
              <a:rPr lang="en-US" altLang="it-IT" sz="1800" dirty="0">
                <a:latin typeface="Courier New" panose="02070309020205020404" pitchFamily="49" charset="0"/>
              </a:rPr>
              <a:t>()</a:t>
            </a:r>
          </a:p>
          <a:p>
            <a:pPr algn="just" eaLnBrk="1" hangingPunct="1">
              <a:spcBef>
                <a:spcPct val="0"/>
              </a:spcBef>
              <a:buFontTx/>
              <a:buNone/>
            </a:pPr>
            <a:r>
              <a:rPr lang="en-US" altLang="it-IT" sz="1800" i="1" dirty="0">
                <a:latin typeface="Courier New" panose="02070309020205020404" pitchFamily="49" charset="0"/>
              </a:rPr>
              <a:t>d </a:t>
            </a:r>
            <a:r>
              <a:rPr lang="en-US" altLang="it-IT" sz="1800" dirty="0">
                <a:latin typeface="Courier New" panose="02070309020205020404" pitchFamily="49" charset="0"/>
              </a:rPr>
              <a:t>[ key1 ] = value1</a:t>
            </a:r>
          </a:p>
          <a:p>
            <a:pPr algn="just" eaLnBrk="1" hangingPunct="1">
              <a:spcBef>
                <a:spcPct val="0"/>
              </a:spcBef>
              <a:buFontTx/>
              <a:buNone/>
            </a:pPr>
            <a:r>
              <a:rPr lang="en-US" altLang="it-IT" sz="1800" i="1" dirty="0">
                <a:latin typeface="Courier New" panose="02070309020205020404" pitchFamily="49" charset="0"/>
              </a:rPr>
              <a:t>d </a:t>
            </a:r>
            <a:r>
              <a:rPr lang="en-US" altLang="it-IT" sz="1800" dirty="0">
                <a:latin typeface="Courier New" panose="02070309020205020404" pitchFamily="49" charset="0"/>
              </a:rPr>
              <a:t>[ key2 ] = value2</a:t>
            </a:r>
          </a:p>
          <a:p>
            <a:pPr algn="just" eaLnBrk="1" hangingPunct="1">
              <a:spcBef>
                <a:spcPct val="0"/>
              </a:spcBef>
              <a:buFontTx/>
              <a:buNone/>
            </a:pPr>
            <a:r>
              <a:rPr lang="en-US" altLang="it-IT" sz="1800" dirty="0">
                <a:latin typeface="Courier New" panose="02070309020205020404" pitchFamily="49" charset="0"/>
              </a:rPr>
              <a:t>...</a:t>
            </a:r>
          </a:p>
          <a:p>
            <a:pPr algn="just" eaLnBrk="1" hangingPunct="1">
              <a:spcBef>
                <a:spcPct val="0"/>
              </a:spcBef>
              <a:buFontTx/>
              <a:buNone/>
            </a:pPr>
            <a:endParaRPr lang="en-US" altLang="it-IT" sz="1800" dirty="0">
              <a:latin typeface="Courier New" panose="02070309020205020404" pitchFamily="49" charset="0"/>
            </a:endParaRPr>
          </a:p>
          <a:p>
            <a:pPr algn="just" eaLnBrk="1" hangingPunct="1">
              <a:spcBef>
                <a:spcPct val="0"/>
              </a:spcBef>
              <a:buFontTx/>
              <a:buNone/>
            </a:pPr>
            <a:r>
              <a:rPr lang="en-US" altLang="it-IT" sz="1800" dirty="0">
                <a:latin typeface="+mn-lt"/>
              </a:rPr>
              <a:t>To list the keys of the dictionary</a:t>
            </a:r>
          </a:p>
          <a:p>
            <a:pPr algn="just" eaLnBrk="1" hangingPunct="1">
              <a:spcBef>
                <a:spcPct val="0"/>
              </a:spcBef>
              <a:buFontTx/>
              <a:buNone/>
            </a:pPr>
            <a:endParaRPr lang="en-US" altLang="it-IT" sz="1800" dirty="0">
              <a:latin typeface="Courier New" panose="02070309020205020404" pitchFamily="49" charset="0"/>
            </a:endParaRPr>
          </a:p>
          <a:p>
            <a:pPr algn="just" eaLnBrk="1" hangingPunct="1">
              <a:spcBef>
                <a:spcPct val="0"/>
              </a:spcBef>
              <a:buFontTx/>
              <a:buNone/>
            </a:pPr>
            <a:r>
              <a:rPr lang="en-US" altLang="it-IT" sz="1800" dirty="0">
                <a:latin typeface="Courier New" panose="02070309020205020404" pitchFamily="49" charset="0"/>
              </a:rPr>
              <a:t>list(d)</a:t>
            </a:r>
          </a:p>
          <a:p>
            <a:pPr algn="just" eaLnBrk="1" hangingPunct="1">
              <a:spcBef>
                <a:spcPct val="0"/>
              </a:spcBef>
              <a:buFontTx/>
              <a:buNone/>
            </a:pPr>
            <a:endParaRPr lang="en-US" altLang="it-IT" sz="1800" dirty="0">
              <a:latin typeface="Courier New" panose="02070309020205020404" pitchFamily="49" charset="0"/>
            </a:endParaRPr>
          </a:p>
          <a:p>
            <a:pPr algn="just" eaLnBrk="1" hangingPunct="1">
              <a:spcBef>
                <a:spcPct val="0"/>
              </a:spcBef>
              <a:buFontTx/>
              <a:buNone/>
            </a:pPr>
            <a:endParaRPr lang="en-US" altLang="it-IT" sz="1800" dirty="0"/>
          </a:p>
        </p:txBody>
      </p:sp>
      <p:sp>
        <p:nvSpPr>
          <p:cNvPr id="4" name="Text Box 2">
            <a:extLst>
              <a:ext uri="{FF2B5EF4-FFF2-40B4-BE49-F238E27FC236}">
                <a16:creationId xmlns:a16="http://schemas.microsoft.com/office/drawing/2014/main" id="{279AA0F9-764D-4AD8-9C95-0EC89C7A95EC}"/>
              </a:ext>
            </a:extLst>
          </p:cNvPr>
          <p:cNvSpPr txBox="1">
            <a:spLocks noChangeArrowheads="1"/>
          </p:cNvSpPr>
          <p:nvPr/>
        </p:nvSpPr>
        <p:spPr bwMode="auto">
          <a:xfrm>
            <a:off x="0" y="0"/>
            <a:ext cx="198635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it-IT" sz="1800" b="1" dirty="0">
                <a:solidFill>
                  <a:srgbClr val="FF9900"/>
                </a:solidFill>
              </a:rPr>
              <a:t>Data types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a:extLst>
              <a:ext uri="{FF2B5EF4-FFF2-40B4-BE49-F238E27FC236}">
                <a16:creationId xmlns:a16="http://schemas.microsoft.com/office/drawing/2014/main" id="{5761D948-F146-4B33-992A-6B2BADFA563B}"/>
              </a:ext>
            </a:extLst>
          </p:cNvPr>
          <p:cNvSpPr txBox="1">
            <a:spLocks noChangeArrowheads="1"/>
          </p:cNvSpPr>
          <p:nvPr/>
        </p:nvSpPr>
        <p:spPr bwMode="auto">
          <a:xfrm>
            <a:off x="0" y="549275"/>
            <a:ext cx="9144000" cy="50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it-IT" sz="1800" dirty="0"/>
              <a:t>To know the type of a variable:</a:t>
            </a:r>
          </a:p>
          <a:p>
            <a:pPr algn="just" eaLnBrk="1" hangingPunct="1">
              <a:spcBef>
                <a:spcPct val="0"/>
              </a:spcBef>
              <a:buFontTx/>
              <a:buNone/>
            </a:pPr>
            <a:endParaRPr lang="en-US" altLang="it-IT" sz="1800" dirty="0"/>
          </a:p>
          <a:p>
            <a:pPr algn="just" eaLnBrk="1" hangingPunct="1">
              <a:spcBef>
                <a:spcPct val="0"/>
              </a:spcBef>
              <a:buFontTx/>
              <a:buNone/>
            </a:pPr>
            <a:r>
              <a:rPr lang="en-US" altLang="it-IT" sz="1800" dirty="0">
                <a:latin typeface="Courier New" panose="02070309020205020404" pitchFamily="49" charset="0"/>
              </a:rPr>
              <a:t>type(</a:t>
            </a:r>
            <a:r>
              <a:rPr lang="en-US" altLang="it-IT" sz="1800" i="1" dirty="0" err="1">
                <a:latin typeface="Courier New" panose="02070309020205020404" pitchFamily="49" charset="0"/>
              </a:rPr>
              <a:t>varname</a:t>
            </a:r>
            <a:r>
              <a:rPr lang="en-US" altLang="it-IT" sz="1800" dirty="0">
                <a:latin typeface="Courier New" panose="02070309020205020404" pitchFamily="49" charset="0"/>
              </a:rPr>
              <a:t>)</a:t>
            </a:r>
          </a:p>
          <a:p>
            <a:pPr algn="just" eaLnBrk="1" hangingPunct="1">
              <a:spcBef>
                <a:spcPct val="0"/>
              </a:spcBef>
              <a:buFontTx/>
              <a:buNone/>
            </a:pPr>
            <a:endParaRPr lang="en-US" altLang="it-IT" sz="1800" dirty="0"/>
          </a:p>
          <a:p>
            <a:pPr algn="just" eaLnBrk="1" hangingPunct="1">
              <a:spcBef>
                <a:spcPct val="0"/>
              </a:spcBef>
              <a:buFontTx/>
              <a:buNone/>
            </a:pPr>
            <a:r>
              <a:rPr lang="en-US" altLang="it-IT" sz="1800" dirty="0"/>
              <a:t>To know the identifier of a variable (which is unique, and in the standard implementation is the memory address)</a:t>
            </a:r>
          </a:p>
          <a:p>
            <a:pPr algn="just" eaLnBrk="1" hangingPunct="1">
              <a:spcBef>
                <a:spcPct val="0"/>
              </a:spcBef>
              <a:buFontTx/>
              <a:buNone/>
            </a:pPr>
            <a:endParaRPr lang="en-US" altLang="it-IT" sz="1800" dirty="0"/>
          </a:p>
          <a:p>
            <a:pPr algn="just" eaLnBrk="1" hangingPunct="1">
              <a:spcBef>
                <a:spcPct val="0"/>
              </a:spcBef>
              <a:buFontTx/>
              <a:buNone/>
            </a:pPr>
            <a:r>
              <a:rPr lang="en-US" altLang="it-IT" sz="1800" dirty="0">
                <a:latin typeface="Courier New" panose="02070309020205020404" pitchFamily="49" charset="0"/>
                <a:cs typeface="Courier New" panose="02070309020205020404" pitchFamily="49" charset="0"/>
              </a:rPr>
              <a:t>id(</a:t>
            </a:r>
            <a:r>
              <a:rPr lang="en-US" altLang="it-IT" sz="1800" i="1" dirty="0" err="1">
                <a:latin typeface="Courier New" panose="02070309020205020404" pitchFamily="49" charset="0"/>
                <a:cs typeface="Courier New" panose="02070309020205020404" pitchFamily="49" charset="0"/>
              </a:rPr>
              <a:t>varname</a:t>
            </a:r>
            <a:r>
              <a:rPr lang="en-US" altLang="it-IT" sz="1800" dirty="0">
                <a:latin typeface="Courier New" panose="02070309020205020404" pitchFamily="49" charset="0"/>
                <a:cs typeface="Courier New" panose="02070309020205020404" pitchFamily="49" charset="0"/>
              </a:rPr>
              <a:t>)</a:t>
            </a:r>
          </a:p>
          <a:p>
            <a:pPr algn="just" eaLnBrk="1" hangingPunct="1">
              <a:spcBef>
                <a:spcPct val="0"/>
              </a:spcBef>
              <a:buFontTx/>
              <a:buNone/>
            </a:pPr>
            <a:endParaRPr lang="en-US" altLang="it-IT" sz="1800" dirty="0"/>
          </a:p>
          <a:p>
            <a:pPr algn="just" eaLnBrk="1" hangingPunct="1">
              <a:spcBef>
                <a:spcPct val="0"/>
              </a:spcBef>
              <a:buFontTx/>
              <a:buNone/>
            </a:pPr>
            <a:r>
              <a:rPr lang="en-US" altLang="it-IT" sz="1800" dirty="0"/>
              <a:t>To convert from a type to another:</a:t>
            </a:r>
          </a:p>
          <a:p>
            <a:pPr algn="just" eaLnBrk="1" hangingPunct="1">
              <a:spcBef>
                <a:spcPct val="0"/>
              </a:spcBef>
              <a:buFontTx/>
              <a:buNone/>
            </a:pPr>
            <a:endParaRPr lang="en-US" altLang="it-IT" sz="1800" dirty="0"/>
          </a:p>
          <a:p>
            <a:pPr algn="just" eaLnBrk="1" hangingPunct="1">
              <a:spcBef>
                <a:spcPct val="0"/>
              </a:spcBef>
              <a:buFontTx/>
              <a:buNone/>
            </a:pPr>
            <a:r>
              <a:rPr lang="en-US" altLang="it-IT" sz="1800" dirty="0">
                <a:latin typeface="Courier New" panose="02070309020205020404" pitchFamily="49" charset="0"/>
              </a:rPr>
              <a:t>str( </a:t>
            </a:r>
            <a:r>
              <a:rPr lang="en-US" altLang="it-IT" sz="1800" i="1" dirty="0">
                <a:latin typeface="Courier New" panose="02070309020205020404" pitchFamily="49" charset="0"/>
              </a:rPr>
              <a:t>int</a:t>
            </a:r>
            <a:r>
              <a:rPr lang="en-US" altLang="it-IT" sz="1800" dirty="0">
                <a:latin typeface="Courier New" panose="02070309020205020404" pitchFamily="49" charset="0"/>
              </a:rPr>
              <a:t> )</a:t>
            </a:r>
          </a:p>
          <a:p>
            <a:pPr algn="just" eaLnBrk="1" hangingPunct="1">
              <a:spcBef>
                <a:spcPct val="0"/>
              </a:spcBef>
              <a:buFontTx/>
              <a:buNone/>
            </a:pPr>
            <a:r>
              <a:rPr lang="en-US" altLang="it-IT" sz="1800" dirty="0">
                <a:latin typeface="Courier New" panose="02070309020205020404" pitchFamily="49" charset="0"/>
              </a:rPr>
              <a:t>int ( </a:t>
            </a:r>
            <a:r>
              <a:rPr lang="en-US" altLang="it-IT" sz="1800" i="1" dirty="0">
                <a:latin typeface="Courier New" panose="02070309020205020404" pitchFamily="49" charset="0"/>
              </a:rPr>
              <a:t>string</a:t>
            </a:r>
            <a:r>
              <a:rPr lang="en-US" altLang="it-IT" sz="1800" dirty="0">
                <a:latin typeface="Courier New" panose="02070309020205020404" pitchFamily="49" charset="0"/>
              </a:rPr>
              <a:t> )</a:t>
            </a:r>
          </a:p>
          <a:p>
            <a:pPr algn="just" eaLnBrk="1" hangingPunct="1">
              <a:spcBef>
                <a:spcPct val="0"/>
              </a:spcBef>
              <a:buFontTx/>
              <a:buNone/>
            </a:pPr>
            <a:r>
              <a:rPr lang="en-US" altLang="it-IT" sz="1800" dirty="0">
                <a:latin typeface="Courier New" panose="02070309020205020404" pitchFamily="49" charset="0"/>
              </a:rPr>
              <a:t>str( </a:t>
            </a:r>
            <a:r>
              <a:rPr lang="en-US" altLang="it-IT" sz="1800" i="1" dirty="0">
                <a:latin typeface="Courier New" panose="02070309020205020404" pitchFamily="49" charset="0"/>
              </a:rPr>
              <a:t>float</a:t>
            </a:r>
            <a:r>
              <a:rPr lang="en-US" altLang="it-IT" sz="1800" dirty="0">
                <a:latin typeface="Courier New" panose="02070309020205020404" pitchFamily="49" charset="0"/>
              </a:rPr>
              <a:t> )</a:t>
            </a:r>
          </a:p>
          <a:p>
            <a:pPr algn="just" eaLnBrk="1" hangingPunct="1">
              <a:spcBef>
                <a:spcPct val="0"/>
              </a:spcBef>
              <a:buFontTx/>
              <a:buNone/>
            </a:pPr>
            <a:r>
              <a:rPr lang="en-US" altLang="it-IT" sz="1800" dirty="0">
                <a:latin typeface="Courier New" panose="02070309020205020404" pitchFamily="49" charset="0"/>
              </a:rPr>
              <a:t>float ( </a:t>
            </a:r>
            <a:r>
              <a:rPr lang="en-US" altLang="it-IT" sz="1800" i="1" dirty="0">
                <a:latin typeface="Courier New" panose="02070309020205020404" pitchFamily="49" charset="0"/>
              </a:rPr>
              <a:t>string</a:t>
            </a:r>
            <a:r>
              <a:rPr lang="en-US" altLang="it-IT" sz="1800" dirty="0">
                <a:latin typeface="Courier New" panose="02070309020205020404" pitchFamily="49" charset="0"/>
              </a:rPr>
              <a:t> )</a:t>
            </a:r>
          </a:p>
          <a:p>
            <a:pPr algn="just" eaLnBrk="1" hangingPunct="1">
              <a:spcBef>
                <a:spcPct val="0"/>
              </a:spcBef>
              <a:buFontTx/>
              <a:buNone/>
            </a:pPr>
            <a:r>
              <a:rPr lang="en-US" altLang="it-IT" sz="1800" dirty="0">
                <a:latin typeface="Courier New" panose="02070309020205020404" pitchFamily="49" charset="0"/>
              </a:rPr>
              <a:t>int(</a:t>
            </a:r>
            <a:r>
              <a:rPr lang="en-US" altLang="it-IT" sz="1800" dirty="0">
                <a:latin typeface="Courier New" panose="02070309020205020404" pitchFamily="49" charset="0"/>
                <a:cs typeface="Courier New" panose="02070309020205020404" pitchFamily="49" charset="0"/>
              </a:rPr>
              <a:t> </a:t>
            </a:r>
            <a:r>
              <a:rPr lang="en-US" altLang="it-IT" sz="1800" i="1" dirty="0">
                <a:latin typeface="Courier New" panose="02070309020205020404" pitchFamily="49" charset="0"/>
                <a:cs typeface="Courier New" panose="02070309020205020404" pitchFamily="49" charset="0"/>
              </a:rPr>
              <a:t>float</a:t>
            </a:r>
            <a:r>
              <a:rPr lang="en-US" altLang="it-IT" sz="1800" dirty="0">
                <a:latin typeface="Courier New" panose="02070309020205020404" pitchFamily="49" charset="0"/>
                <a:cs typeface="Courier New" panose="02070309020205020404" pitchFamily="49" charset="0"/>
              </a:rPr>
              <a:t> </a:t>
            </a:r>
            <a:r>
              <a:rPr lang="en-US" altLang="it-IT" sz="1800" dirty="0">
                <a:latin typeface="Courier New" panose="02070309020205020404" pitchFamily="49" charset="0"/>
              </a:rPr>
              <a:t>)</a:t>
            </a:r>
          </a:p>
          <a:p>
            <a:pPr algn="just" eaLnBrk="1" hangingPunct="1">
              <a:spcBef>
                <a:spcPct val="0"/>
              </a:spcBef>
              <a:buFontTx/>
              <a:buNone/>
            </a:pPr>
            <a:r>
              <a:rPr lang="en-US" altLang="it-IT" sz="1800" dirty="0">
                <a:latin typeface="Courier New" panose="02070309020205020404" pitchFamily="49" charset="0"/>
              </a:rPr>
              <a:t>float ( </a:t>
            </a:r>
            <a:r>
              <a:rPr lang="en-US" altLang="it-IT" sz="1800" i="1" dirty="0">
                <a:latin typeface="Courier New" panose="02070309020205020404" pitchFamily="49" charset="0"/>
              </a:rPr>
              <a:t>int</a:t>
            </a:r>
            <a:r>
              <a:rPr lang="en-US" altLang="it-IT" sz="1800" dirty="0">
                <a:latin typeface="Courier New" panose="02070309020205020404" pitchFamily="49" charset="0"/>
              </a:rPr>
              <a:t> )</a:t>
            </a:r>
          </a:p>
          <a:p>
            <a:pPr algn="just" eaLnBrk="1" hangingPunct="1">
              <a:spcBef>
                <a:spcPct val="0"/>
              </a:spcBef>
              <a:buFontTx/>
              <a:buNone/>
            </a:pPr>
            <a:r>
              <a:rPr lang="en-US" altLang="it-IT" sz="1800" dirty="0">
                <a:latin typeface="Courier New" panose="02070309020205020404" pitchFamily="49" charset="0"/>
              </a:rPr>
              <a:t>tuple( </a:t>
            </a:r>
            <a:r>
              <a:rPr lang="en-US" altLang="it-IT" sz="1800" i="1" dirty="0">
                <a:latin typeface="Courier New" panose="02070309020205020404" pitchFamily="49" charset="0"/>
              </a:rPr>
              <a:t>list</a:t>
            </a:r>
            <a:r>
              <a:rPr lang="en-US" altLang="it-IT" sz="1800" dirty="0">
                <a:latin typeface="Courier New" panose="02070309020205020404" pitchFamily="49" charset="0"/>
              </a:rPr>
              <a:t> )</a:t>
            </a:r>
          </a:p>
          <a:p>
            <a:pPr algn="just" eaLnBrk="1" hangingPunct="1">
              <a:spcBef>
                <a:spcPct val="0"/>
              </a:spcBef>
              <a:buFontTx/>
              <a:buNone/>
            </a:pPr>
            <a:r>
              <a:rPr lang="en-US" altLang="it-IT" sz="1800" dirty="0">
                <a:latin typeface="Courier New" panose="02070309020205020404" pitchFamily="49" charset="0"/>
              </a:rPr>
              <a:t>list( </a:t>
            </a:r>
            <a:r>
              <a:rPr lang="en-US" altLang="it-IT" sz="1800" i="1" dirty="0">
                <a:latin typeface="Courier New" panose="02070309020205020404" pitchFamily="49" charset="0"/>
              </a:rPr>
              <a:t>tuple</a:t>
            </a:r>
            <a:r>
              <a:rPr lang="en-US" altLang="it-IT" sz="1800" dirty="0">
                <a:latin typeface="Courier New" panose="02070309020205020404" pitchFamily="49" charset="0"/>
              </a:rPr>
              <a:t> )</a:t>
            </a:r>
          </a:p>
          <a:p>
            <a:pPr algn="just" eaLnBrk="1" hangingPunct="1">
              <a:spcBef>
                <a:spcPct val="0"/>
              </a:spcBef>
              <a:buFontTx/>
              <a:buNone/>
            </a:pPr>
            <a:r>
              <a:rPr lang="en-US" altLang="it-IT" sz="1800" dirty="0">
                <a:latin typeface="Courier New" panose="02070309020205020404" pitchFamily="49" charset="0"/>
              </a:rPr>
              <a:t>complex( </a:t>
            </a:r>
            <a:r>
              <a:rPr lang="en-US" altLang="it-IT" sz="1800" i="1" dirty="0" err="1">
                <a:latin typeface="Courier New" panose="02070309020205020404" pitchFamily="49" charset="0"/>
              </a:rPr>
              <a:t>realpart</a:t>
            </a:r>
            <a:r>
              <a:rPr lang="en-US" altLang="it-IT" sz="1800" dirty="0">
                <a:latin typeface="Courier New" panose="02070309020205020404" pitchFamily="49" charset="0"/>
              </a:rPr>
              <a:t>, </a:t>
            </a:r>
            <a:r>
              <a:rPr lang="en-US" altLang="it-IT" sz="1800" i="1" dirty="0" err="1">
                <a:latin typeface="Courier New" panose="02070309020205020404" pitchFamily="49" charset="0"/>
              </a:rPr>
              <a:t>imagpart</a:t>
            </a:r>
            <a:r>
              <a:rPr lang="en-US" altLang="it-IT" sz="1800" dirty="0">
                <a:latin typeface="Courier New" panose="02070309020205020404" pitchFamily="49" charset="0"/>
              </a:rPr>
              <a:t>)</a:t>
            </a:r>
          </a:p>
          <a:p>
            <a:pPr algn="just" eaLnBrk="1" hangingPunct="1">
              <a:spcBef>
                <a:spcPct val="0"/>
              </a:spcBef>
              <a:buFontTx/>
              <a:buNone/>
            </a:pPr>
            <a:r>
              <a:rPr lang="en-US" altLang="it-IT" sz="1800" dirty="0">
                <a:latin typeface="Courier New" panose="02070309020205020404" pitchFamily="49" charset="0"/>
              </a:rPr>
              <a:t>list( </a:t>
            </a:r>
            <a:r>
              <a:rPr lang="en-US" altLang="it-IT" sz="1800" i="1" dirty="0">
                <a:latin typeface="Courier New" panose="02070309020205020404" pitchFamily="49" charset="0"/>
              </a:rPr>
              <a:t>string</a:t>
            </a:r>
            <a:r>
              <a:rPr lang="en-US" altLang="it-IT" sz="1800" dirty="0">
                <a:latin typeface="Courier New" panose="02070309020205020404" pitchFamily="49" charset="0"/>
              </a:rPr>
              <a:t> )</a:t>
            </a:r>
          </a:p>
          <a:p>
            <a:pPr algn="just" eaLnBrk="1" hangingPunct="1">
              <a:spcBef>
                <a:spcPct val="0"/>
              </a:spcBef>
              <a:buFontTx/>
              <a:buNone/>
            </a:pPr>
            <a:r>
              <a:rPr lang="en-US" altLang="it-IT" sz="1800" dirty="0">
                <a:latin typeface="Courier New" panose="02070309020205020404" pitchFamily="49" charset="0"/>
              </a:rPr>
              <a:t>''.join( </a:t>
            </a:r>
            <a:r>
              <a:rPr lang="en-US" altLang="it-IT" sz="1800" i="1" dirty="0">
                <a:latin typeface="Courier New" panose="02070309020205020404" pitchFamily="49" charset="0"/>
              </a:rPr>
              <a:t>list</a:t>
            </a:r>
            <a:r>
              <a:rPr lang="en-US" altLang="it-IT" sz="1800" dirty="0">
                <a:latin typeface="Courier New" panose="02070309020205020404" pitchFamily="49" charset="0"/>
              </a:rPr>
              <a:t> ) </a:t>
            </a:r>
            <a:r>
              <a:rPr lang="en-US" altLang="it-IT" sz="1800" dirty="0">
                <a:latin typeface="+mn-lt"/>
              </a:rPr>
              <a:t>(from list to string)</a:t>
            </a:r>
          </a:p>
        </p:txBody>
      </p:sp>
      <p:sp>
        <p:nvSpPr>
          <p:cNvPr id="4" name="Text Box 2">
            <a:extLst>
              <a:ext uri="{FF2B5EF4-FFF2-40B4-BE49-F238E27FC236}">
                <a16:creationId xmlns:a16="http://schemas.microsoft.com/office/drawing/2014/main" id="{61B6B31A-1802-45E0-A2C9-EE4F99CAA627}"/>
              </a:ext>
            </a:extLst>
          </p:cNvPr>
          <p:cNvSpPr txBox="1">
            <a:spLocks noChangeArrowheads="1"/>
          </p:cNvSpPr>
          <p:nvPr/>
        </p:nvSpPr>
        <p:spPr bwMode="auto">
          <a:xfrm>
            <a:off x="0" y="0"/>
            <a:ext cx="198635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it-IT" sz="1800" b="1" dirty="0">
                <a:solidFill>
                  <a:srgbClr val="FF9900"/>
                </a:solidFill>
              </a:rPr>
              <a:t>Data types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a:extLst>
              <a:ext uri="{FF2B5EF4-FFF2-40B4-BE49-F238E27FC236}">
                <a16:creationId xmlns:a16="http://schemas.microsoft.com/office/drawing/2014/main" id="{37EC68AB-75F9-47B4-B985-79310AF55960}"/>
              </a:ext>
            </a:extLst>
          </p:cNvPr>
          <p:cNvSpPr txBox="1">
            <a:spLocks noChangeArrowheads="1"/>
          </p:cNvSpPr>
          <p:nvPr/>
        </p:nvSpPr>
        <p:spPr bwMode="auto">
          <a:xfrm>
            <a:off x="0" y="549275"/>
            <a:ext cx="9144000"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it-IT" altLang="it-IT" sz="1800" b="1" dirty="0" err="1">
                <a:solidFill>
                  <a:schemeClr val="hlink"/>
                </a:solidFill>
              </a:rPr>
              <a:t>Indentation</a:t>
            </a:r>
            <a:endParaRPr lang="it-IT" altLang="it-IT" sz="1800" b="1" dirty="0">
              <a:solidFill>
                <a:schemeClr val="hlink"/>
              </a:solidFill>
            </a:endParaRPr>
          </a:p>
          <a:p>
            <a:pPr algn="just" eaLnBrk="1" hangingPunct="1">
              <a:spcBef>
                <a:spcPct val="0"/>
              </a:spcBef>
              <a:buFontTx/>
              <a:buNone/>
            </a:pPr>
            <a:endParaRPr lang="it-IT" altLang="it-IT" sz="1800" b="1" dirty="0">
              <a:solidFill>
                <a:schemeClr val="hlink"/>
              </a:solidFill>
            </a:endParaRPr>
          </a:p>
          <a:p>
            <a:pPr algn="just" eaLnBrk="1" hangingPunct="1">
              <a:spcBef>
                <a:spcPct val="0"/>
              </a:spcBef>
              <a:buFontTx/>
              <a:buNone/>
            </a:pPr>
            <a:r>
              <a:rPr lang="it-IT" altLang="it-IT" sz="1800" dirty="0" err="1">
                <a:latin typeface="Courier New" panose="02070309020205020404" pitchFamily="49" charset="0"/>
              </a:rPr>
              <a:t>if</a:t>
            </a:r>
            <a:r>
              <a:rPr lang="it-IT" altLang="it-IT" sz="1800" dirty="0">
                <a:latin typeface="Courier New" panose="02070309020205020404" pitchFamily="49" charset="0"/>
              </a:rPr>
              <a:t> voto &lt; 18:</a:t>
            </a:r>
          </a:p>
          <a:p>
            <a:pPr algn="just" eaLnBrk="1" hangingPunct="1">
              <a:spcBef>
                <a:spcPct val="0"/>
              </a:spcBef>
              <a:buNone/>
            </a:pPr>
            <a:r>
              <a:rPr lang="en-US" sz="1800" dirty="0">
                <a:solidFill>
                  <a:schemeClr val="bg1">
                    <a:lumMod val="85000"/>
                  </a:schemeClr>
                </a:solidFill>
                <a:latin typeface="Courier New" panose="02070309020205020404" pitchFamily="49" charset="0"/>
                <a:cs typeface="Courier New" panose="02070309020205020404" pitchFamily="49" charset="0"/>
              </a:rPr>
              <a:t>□□□□</a:t>
            </a:r>
            <a:r>
              <a:rPr lang="it-IT" altLang="it-IT" sz="1800" dirty="0" err="1">
                <a:latin typeface="Courier New" panose="02070309020205020404" pitchFamily="49" charset="0"/>
              </a:rPr>
              <a:t>print</a:t>
            </a:r>
            <a:r>
              <a:rPr lang="it-IT" altLang="it-IT" sz="1800" dirty="0">
                <a:latin typeface="Courier New" panose="02070309020205020404" pitchFamily="49" charset="0"/>
              </a:rPr>
              <a:t>("</a:t>
            </a:r>
            <a:r>
              <a:rPr lang="it-IT" altLang="it-IT" sz="1800" dirty="0" err="1">
                <a:latin typeface="Courier New" panose="02070309020205020404" pitchFamily="49" charset="0"/>
              </a:rPr>
              <a:t>Exam</a:t>
            </a:r>
            <a:r>
              <a:rPr lang="it-IT" altLang="it-IT" sz="1800" dirty="0">
                <a:latin typeface="Courier New" panose="02070309020205020404" pitchFamily="49" charset="0"/>
              </a:rPr>
              <a:t> NOT </a:t>
            </a:r>
            <a:r>
              <a:rPr lang="it-IT" altLang="it-IT" sz="1800" dirty="0" err="1">
                <a:latin typeface="Courier New" panose="02070309020205020404" pitchFamily="49" charset="0"/>
              </a:rPr>
              <a:t>Passed</a:t>
            </a:r>
            <a:r>
              <a:rPr lang="it-IT" altLang="it-IT" sz="1800" dirty="0">
                <a:latin typeface="Courier New" panose="02070309020205020404" pitchFamily="49" charset="0"/>
              </a:rPr>
              <a:t>")</a:t>
            </a:r>
          </a:p>
          <a:p>
            <a:pPr algn="just" eaLnBrk="1" hangingPunct="1">
              <a:spcBef>
                <a:spcPct val="0"/>
              </a:spcBef>
              <a:buFontTx/>
              <a:buNone/>
            </a:pPr>
            <a:r>
              <a:rPr lang="en-US" sz="1800" dirty="0">
                <a:solidFill>
                  <a:schemeClr val="bg1">
                    <a:lumMod val="85000"/>
                  </a:schemeClr>
                </a:solidFill>
                <a:latin typeface="Courier New" panose="02070309020205020404" pitchFamily="49" charset="0"/>
                <a:cs typeface="Courier New" panose="02070309020205020404" pitchFamily="49" charset="0"/>
              </a:rPr>
              <a:t>□□□□</a:t>
            </a:r>
            <a:r>
              <a:rPr lang="it-IT" altLang="it-IT" sz="1800" dirty="0">
                <a:latin typeface="Courier New" panose="02070309020205020404" pitchFamily="49" charset="0"/>
              </a:rPr>
              <a:t>invito = "Study more!"</a:t>
            </a:r>
          </a:p>
          <a:p>
            <a:pPr algn="just" eaLnBrk="1" hangingPunct="1">
              <a:spcBef>
                <a:spcPct val="0"/>
              </a:spcBef>
              <a:buFontTx/>
              <a:buNone/>
            </a:pPr>
            <a:r>
              <a:rPr lang="it-IT" altLang="it-IT" sz="1800" dirty="0" err="1">
                <a:latin typeface="Courier New" panose="02070309020205020404" pitchFamily="49" charset="0"/>
              </a:rPr>
              <a:t>elif</a:t>
            </a:r>
            <a:r>
              <a:rPr lang="it-IT" altLang="it-IT" sz="1800" dirty="0">
                <a:latin typeface="Courier New" panose="02070309020205020404" pitchFamily="49" charset="0"/>
              </a:rPr>
              <a:t> voto &lt; 30:</a:t>
            </a:r>
          </a:p>
          <a:p>
            <a:pPr algn="just" eaLnBrk="1" hangingPunct="1">
              <a:spcBef>
                <a:spcPct val="0"/>
              </a:spcBef>
              <a:buFontTx/>
              <a:buNone/>
            </a:pPr>
            <a:r>
              <a:rPr lang="en-US" sz="1800" dirty="0">
                <a:solidFill>
                  <a:schemeClr val="bg1">
                    <a:lumMod val="85000"/>
                  </a:schemeClr>
                </a:solidFill>
                <a:latin typeface="Courier New" panose="02070309020205020404" pitchFamily="49" charset="0"/>
                <a:cs typeface="Courier New" panose="02070309020205020404" pitchFamily="49" charset="0"/>
              </a:rPr>
              <a:t>□□□□</a:t>
            </a:r>
            <a:r>
              <a:rPr lang="it-IT" altLang="it-IT" sz="1800" dirty="0" err="1">
                <a:latin typeface="Courier New" panose="02070309020205020404" pitchFamily="49" charset="0"/>
              </a:rPr>
              <a:t>print</a:t>
            </a:r>
            <a:r>
              <a:rPr lang="it-IT" altLang="it-IT" sz="1800" dirty="0">
                <a:latin typeface="Courier New" panose="02070309020205020404" pitchFamily="49" charset="0"/>
              </a:rPr>
              <a:t> ("</a:t>
            </a:r>
            <a:r>
              <a:rPr lang="it-IT" altLang="it-IT" sz="1800" dirty="0" err="1">
                <a:latin typeface="Courier New" panose="02070309020205020404" pitchFamily="49" charset="0"/>
              </a:rPr>
              <a:t>Exam</a:t>
            </a:r>
            <a:r>
              <a:rPr lang="it-IT" altLang="it-IT" sz="1800" dirty="0">
                <a:latin typeface="Courier New" panose="02070309020205020404" pitchFamily="49" charset="0"/>
              </a:rPr>
              <a:t> </a:t>
            </a:r>
            <a:r>
              <a:rPr lang="it-IT" altLang="it-IT" sz="1800" dirty="0" err="1">
                <a:latin typeface="Courier New" panose="02070309020205020404" pitchFamily="49" charset="0"/>
              </a:rPr>
              <a:t>Passed</a:t>
            </a:r>
            <a:r>
              <a:rPr lang="it-IT" altLang="it-IT" sz="1800" dirty="0">
                <a:latin typeface="Courier New" panose="02070309020205020404" pitchFamily="49" charset="0"/>
              </a:rPr>
              <a:t>")</a:t>
            </a:r>
          </a:p>
          <a:p>
            <a:pPr algn="just" eaLnBrk="1" hangingPunct="1">
              <a:spcBef>
                <a:spcPct val="0"/>
              </a:spcBef>
              <a:buFontTx/>
              <a:buNone/>
            </a:pPr>
            <a:r>
              <a:rPr lang="en-US" sz="1800" dirty="0">
                <a:solidFill>
                  <a:schemeClr val="bg1">
                    <a:lumMod val="85000"/>
                  </a:schemeClr>
                </a:solidFill>
                <a:latin typeface="Courier New" panose="02070309020205020404" pitchFamily="49" charset="0"/>
                <a:cs typeface="Courier New" panose="02070309020205020404" pitchFamily="49" charset="0"/>
              </a:rPr>
              <a:t>□□□□</a:t>
            </a:r>
            <a:r>
              <a:rPr lang="it-IT" altLang="it-IT" sz="1800" dirty="0" err="1">
                <a:latin typeface="Courier New" panose="02070309020205020404" pitchFamily="49" charset="0"/>
              </a:rPr>
              <a:t>if</a:t>
            </a:r>
            <a:r>
              <a:rPr lang="it-IT" altLang="it-IT" sz="1800" dirty="0">
                <a:latin typeface="Courier New" panose="02070309020205020404" pitchFamily="49" charset="0"/>
              </a:rPr>
              <a:t> voto &lt; 21:</a:t>
            </a:r>
          </a:p>
          <a:p>
            <a:pPr algn="just" eaLnBrk="1" hangingPunct="1">
              <a:spcBef>
                <a:spcPct val="0"/>
              </a:spcBef>
              <a:buFontTx/>
              <a:buNone/>
            </a:pPr>
            <a:r>
              <a:rPr lang="en-US" sz="1800" dirty="0">
                <a:solidFill>
                  <a:schemeClr val="bg1">
                    <a:lumMod val="85000"/>
                  </a:schemeClr>
                </a:solidFill>
                <a:latin typeface="Courier New" panose="02070309020205020404" pitchFamily="49" charset="0"/>
                <a:cs typeface="Courier New" panose="02070309020205020404" pitchFamily="49" charset="0"/>
              </a:rPr>
              <a:t>□□□□□□□□</a:t>
            </a:r>
            <a:r>
              <a:rPr lang="it-IT" altLang="it-IT" sz="1800" dirty="0" err="1">
                <a:latin typeface="Courier New" panose="02070309020205020404" pitchFamily="49" charset="0"/>
              </a:rPr>
              <a:t>print</a:t>
            </a:r>
            <a:r>
              <a:rPr lang="it-IT" altLang="it-IT" sz="1800" dirty="0">
                <a:latin typeface="Courier New" panose="02070309020205020404" pitchFamily="49" charset="0"/>
              </a:rPr>
              <a:t>("Do </a:t>
            </a:r>
            <a:r>
              <a:rPr lang="it-IT" altLang="it-IT" sz="1800" dirty="0" err="1">
                <a:latin typeface="Courier New" panose="02070309020205020404" pitchFamily="49" charset="0"/>
              </a:rPr>
              <a:t>you</a:t>
            </a:r>
            <a:r>
              <a:rPr lang="it-IT" altLang="it-IT" sz="1800" dirty="0">
                <a:latin typeface="Courier New" panose="02070309020205020404" pitchFamily="49" charset="0"/>
              </a:rPr>
              <a:t> </a:t>
            </a:r>
            <a:r>
              <a:rPr lang="it-IT" altLang="it-IT" sz="1800" dirty="0" err="1">
                <a:latin typeface="Courier New" panose="02070309020205020404" pitchFamily="49" charset="0"/>
              </a:rPr>
              <a:t>want</a:t>
            </a:r>
            <a:r>
              <a:rPr lang="it-IT" altLang="it-IT" sz="1800" dirty="0">
                <a:latin typeface="Courier New" panose="02070309020205020404" pitchFamily="49" charset="0"/>
              </a:rPr>
              <a:t> to </a:t>
            </a:r>
            <a:r>
              <a:rPr lang="it-IT" altLang="it-IT" sz="1800" dirty="0" err="1">
                <a:latin typeface="Courier New" panose="02070309020205020404" pitchFamily="49" charset="0"/>
              </a:rPr>
              <a:t>return</a:t>
            </a:r>
            <a:r>
              <a:rPr lang="it-IT" altLang="it-IT" sz="1800" dirty="0">
                <a:latin typeface="Courier New" panose="02070309020205020404" pitchFamily="49" charset="0"/>
              </a:rPr>
              <a:t>?")</a:t>
            </a:r>
          </a:p>
          <a:p>
            <a:pPr algn="just" eaLnBrk="1" hangingPunct="1">
              <a:spcBef>
                <a:spcPct val="0"/>
              </a:spcBef>
              <a:buFontTx/>
              <a:buNone/>
            </a:pPr>
            <a:r>
              <a:rPr lang="en-US" sz="1800" dirty="0">
                <a:solidFill>
                  <a:schemeClr val="bg1">
                    <a:lumMod val="85000"/>
                  </a:schemeClr>
                </a:solidFill>
                <a:latin typeface="Courier New" panose="02070309020205020404" pitchFamily="49" charset="0"/>
                <a:cs typeface="Courier New" panose="02070309020205020404" pitchFamily="49" charset="0"/>
              </a:rPr>
              <a:t>□□□□□□□□</a:t>
            </a:r>
            <a:r>
              <a:rPr lang="it-IT" altLang="it-IT" sz="1800" dirty="0">
                <a:latin typeface="Courier New" panose="02070309020205020404" pitchFamily="49" charset="0"/>
              </a:rPr>
              <a:t>invito = "Study </a:t>
            </a:r>
            <a:r>
              <a:rPr lang="it-IT" altLang="it-IT" sz="1800" dirty="0" err="1">
                <a:latin typeface="Courier New" panose="02070309020205020404" pitchFamily="49" charset="0"/>
              </a:rPr>
              <a:t>better</a:t>
            </a:r>
            <a:r>
              <a:rPr lang="it-IT" altLang="it-IT" sz="1800" dirty="0">
                <a:latin typeface="Courier New" panose="02070309020205020404" pitchFamily="49" charset="0"/>
              </a:rPr>
              <a:t>!"</a:t>
            </a:r>
          </a:p>
          <a:p>
            <a:pPr algn="just" eaLnBrk="1" hangingPunct="1">
              <a:spcBef>
                <a:spcPct val="0"/>
              </a:spcBef>
              <a:buFontTx/>
              <a:buNone/>
            </a:pPr>
            <a:r>
              <a:rPr lang="en-US" sz="1800" dirty="0">
                <a:solidFill>
                  <a:schemeClr val="bg1">
                    <a:lumMod val="85000"/>
                  </a:schemeClr>
                </a:solidFill>
                <a:latin typeface="Courier New" panose="02070309020205020404" pitchFamily="49" charset="0"/>
                <a:cs typeface="Courier New" panose="02070309020205020404" pitchFamily="49" charset="0"/>
              </a:rPr>
              <a:t>□□□□</a:t>
            </a:r>
            <a:r>
              <a:rPr lang="it-IT" altLang="it-IT" sz="1800" dirty="0" err="1">
                <a:latin typeface="Courier New" panose="02070309020205020404" pitchFamily="49" charset="0"/>
              </a:rPr>
              <a:t>elif</a:t>
            </a:r>
            <a:r>
              <a:rPr lang="it-IT" altLang="it-IT" sz="1800" dirty="0">
                <a:latin typeface="Courier New" panose="02070309020205020404" pitchFamily="49" charset="0"/>
              </a:rPr>
              <a:t> voto &gt; 27:</a:t>
            </a:r>
          </a:p>
          <a:p>
            <a:pPr algn="just" eaLnBrk="1" hangingPunct="1">
              <a:spcBef>
                <a:spcPct val="0"/>
              </a:spcBef>
              <a:buFontTx/>
              <a:buNone/>
            </a:pPr>
            <a:r>
              <a:rPr lang="en-US" sz="1800" dirty="0">
                <a:solidFill>
                  <a:schemeClr val="bg1">
                    <a:lumMod val="85000"/>
                  </a:schemeClr>
                </a:solidFill>
                <a:latin typeface="Courier New" panose="02070309020205020404" pitchFamily="49" charset="0"/>
                <a:cs typeface="Courier New" panose="02070309020205020404" pitchFamily="49" charset="0"/>
              </a:rPr>
              <a:t>□□□□□□□□</a:t>
            </a:r>
            <a:r>
              <a:rPr lang="it-IT" altLang="it-IT" sz="1800" dirty="0" err="1">
                <a:latin typeface="Courier New" panose="02070309020205020404" pitchFamily="49" charset="0"/>
              </a:rPr>
              <a:t>print</a:t>
            </a:r>
            <a:r>
              <a:rPr lang="it-IT" altLang="it-IT" sz="1800" dirty="0">
                <a:latin typeface="Courier New" panose="02070309020205020404" pitchFamily="49" charset="0"/>
              </a:rPr>
              <a:t>("</a:t>
            </a:r>
            <a:r>
              <a:rPr lang="it-IT" altLang="it-IT" sz="1800" dirty="0" err="1">
                <a:latin typeface="Courier New" panose="02070309020205020404" pitchFamily="49" charset="0"/>
              </a:rPr>
              <a:t>Congratulations</a:t>
            </a:r>
            <a:r>
              <a:rPr lang="it-IT" altLang="it-IT" sz="1800" dirty="0">
                <a:latin typeface="Courier New" panose="02070309020205020404" pitchFamily="49" charset="0"/>
              </a:rPr>
              <a:t>!")</a:t>
            </a:r>
          </a:p>
          <a:p>
            <a:pPr algn="just" eaLnBrk="1" hangingPunct="1">
              <a:spcBef>
                <a:spcPct val="0"/>
              </a:spcBef>
              <a:buFontTx/>
              <a:buNone/>
            </a:pPr>
            <a:r>
              <a:rPr lang="en-US" sz="1800" dirty="0">
                <a:solidFill>
                  <a:schemeClr val="bg1">
                    <a:lumMod val="85000"/>
                  </a:schemeClr>
                </a:solidFill>
                <a:latin typeface="Courier New" panose="02070309020205020404" pitchFamily="49" charset="0"/>
                <a:cs typeface="Courier New" panose="02070309020205020404" pitchFamily="49" charset="0"/>
              </a:rPr>
              <a:t>□□□□□□□□</a:t>
            </a:r>
            <a:r>
              <a:rPr lang="it-IT" altLang="it-IT" sz="1800" dirty="0">
                <a:latin typeface="Courier New" panose="02070309020205020404" pitchFamily="49" charset="0"/>
              </a:rPr>
              <a:t>invito = «Go out </a:t>
            </a:r>
            <a:r>
              <a:rPr lang="it-IT" altLang="it-IT" sz="1800" dirty="0" err="1">
                <a:latin typeface="Courier New" panose="02070309020205020404" pitchFamily="49" charset="0"/>
              </a:rPr>
              <a:t>tonight</a:t>
            </a:r>
            <a:r>
              <a:rPr lang="it-IT" altLang="it-IT" sz="1800" dirty="0">
                <a:latin typeface="Courier New" panose="02070309020205020404" pitchFamily="49" charset="0"/>
              </a:rPr>
              <a:t>!"</a:t>
            </a:r>
          </a:p>
          <a:p>
            <a:pPr algn="just" eaLnBrk="1" hangingPunct="1">
              <a:spcBef>
                <a:spcPct val="0"/>
              </a:spcBef>
              <a:buFontTx/>
              <a:buNone/>
            </a:pPr>
            <a:r>
              <a:rPr lang="en-US" sz="1800" dirty="0">
                <a:solidFill>
                  <a:schemeClr val="bg1">
                    <a:lumMod val="85000"/>
                  </a:schemeClr>
                </a:solidFill>
                <a:latin typeface="Courier New" panose="02070309020205020404" pitchFamily="49" charset="0"/>
                <a:cs typeface="Courier New" panose="02070309020205020404" pitchFamily="49" charset="0"/>
              </a:rPr>
              <a:t>□□□□</a:t>
            </a:r>
            <a:r>
              <a:rPr lang="it-IT" altLang="it-IT" sz="1800" dirty="0">
                <a:latin typeface="Courier New" panose="02070309020205020404" pitchFamily="49" charset="0"/>
              </a:rPr>
              <a:t>else:</a:t>
            </a:r>
          </a:p>
          <a:p>
            <a:pPr algn="just" eaLnBrk="1" hangingPunct="1">
              <a:spcBef>
                <a:spcPct val="0"/>
              </a:spcBef>
              <a:buFontTx/>
              <a:buNone/>
            </a:pPr>
            <a:r>
              <a:rPr lang="en-US" sz="1800" dirty="0">
                <a:solidFill>
                  <a:schemeClr val="bg1">
                    <a:lumMod val="85000"/>
                  </a:schemeClr>
                </a:solidFill>
                <a:latin typeface="Courier New" panose="02070309020205020404" pitchFamily="49" charset="0"/>
                <a:cs typeface="Courier New" panose="02070309020205020404" pitchFamily="49" charset="0"/>
              </a:rPr>
              <a:t>□□□□□□□□</a:t>
            </a:r>
            <a:r>
              <a:rPr lang="it-IT" altLang="it-IT" sz="1800" dirty="0" err="1">
                <a:latin typeface="Courier New" panose="02070309020205020404" pitchFamily="49" charset="0"/>
              </a:rPr>
              <a:t>print</a:t>
            </a:r>
            <a:r>
              <a:rPr lang="it-IT" altLang="it-IT" sz="1800" dirty="0">
                <a:latin typeface="Courier New" panose="02070309020205020404" pitchFamily="49" charset="0"/>
              </a:rPr>
              <a:t>("Good job")</a:t>
            </a:r>
          </a:p>
          <a:p>
            <a:pPr algn="just" eaLnBrk="1" hangingPunct="1">
              <a:spcBef>
                <a:spcPct val="0"/>
              </a:spcBef>
              <a:buFontTx/>
              <a:buNone/>
            </a:pPr>
            <a:r>
              <a:rPr lang="en-US" sz="1800" dirty="0">
                <a:solidFill>
                  <a:schemeClr val="bg1">
                    <a:lumMod val="85000"/>
                  </a:schemeClr>
                </a:solidFill>
                <a:latin typeface="Courier New" panose="02070309020205020404" pitchFamily="49" charset="0"/>
                <a:cs typeface="Courier New" panose="02070309020205020404" pitchFamily="49" charset="0"/>
              </a:rPr>
              <a:t>□□□□□□□□</a:t>
            </a:r>
            <a:r>
              <a:rPr lang="it-IT" altLang="it-IT" sz="1800" dirty="0">
                <a:latin typeface="Courier New" panose="02070309020205020404" pitchFamily="49" charset="0"/>
              </a:rPr>
              <a:t>invito = "Relax!"</a:t>
            </a:r>
          </a:p>
          <a:p>
            <a:pPr algn="just" eaLnBrk="1" hangingPunct="1">
              <a:spcBef>
                <a:spcPct val="0"/>
              </a:spcBef>
              <a:buFontTx/>
              <a:buNone/>
            </a:pPr>
            <a:r>
              <a:rPr lang="it-IT" altLang="it-IT" sz="1800" dirty="0" err="1">
                <a:latin typeface="Courier New" panose="02070309020205020404" pitchFamily="49" charset="0"/>
              </a:rPr>
              <a:t>print</a:t>
            </a:r>
            <a:r>
              <a:rPr lang="it-IT" altLang="it-IT" sz="1800" dirty="0">
                <a:latin typeface="Courier New" panose="02070309020205020404" pitchFamily="49" charset="0"/>
              </a:rPr>
              <a:t>(invito)</a:t>
            </a:r>
          </a:p>
          <a:p>
            <a:pPr algn="just" eaLnBrk="1" hangingPunct="1">
              <a:spcBef>
                <a:spcPct val="0"/>
              </a:spcBef>
              <a:buFontTx/>
              <a:buNone/>
            </a:pPr>
            <a:endParaRPr lang="it-IT" altLang="it-IT" sz="1800" dirty="0">
              <a:latin typeface="Courier New" panose="02070309020205020404" pitchFamily="49" charset="0"/>
            </a:endParaRPr>
          </a:p>
          <a:p>
            <a:pPr algn="just" eaLnBrk="1" hangingPunct="1">
              <a:spcBef>
                <a:spcPct val="0"/>
              </a:spcBef>
              <a:buFontTx/>
              <a:buNone/>
            </a:pPr>
            <a:endParaRPr lang="it-IT" altLang="it-IT" sz="1800" dirty="0">
              <a:latin typeface="Courier New" panose="02070309020205020404" pitchFamily="49" charset="0"/>
            </a:endParaRPr>
          </a:p>
          <a:p>
            <a:pPr algn="just" eaLnBrk="1" hangingPunct="1">
              <a:spcBef>
                <a:spcPct val="0"/>
              </a:spcBef>
              <a:buFontTx/>
              <a:buNone/>
            </a:pPr>
            <a:endParaRPr lang="it-IT" altLang="it-IT" sz="1800" dirty="0">
              <a:latin typeface="Courier New" panose="02070309020205020404" pitchFamily="49" charset="0"/>
            </a:endParaRPr>
          </a:p>
        </p:txBody>
      </p:sp>
      <p:sp>
        <p:nvSpPr>
          <p:cNvPr id="27652" name="Text Box 4">
            <a:extLst>
              <a:ext uri="{FF2B5EF4-FFF2-40B4-BE49-F238E27FC236}">
                <a16:creationId xmlns:a16="http://schemas.microsoft.com/office/drawing/2014/main" id="{3842D66F-0012-4467-B203-8F0A9520F274}"/>
              </a:ext>
            </a:extLst>
          </p:cNvPr>
          <p:cNvSpPr txBox="1">
            <a:spLocks noChangeArrowheads="1"/>
          </p:cNvSpPr>
          <p:nvPr/>
        </p:nvSpPr>
        <p:spPr bwMode="auto">
          <a:xfrm>
            <a:off x="0" y="5589588"/>
            <a:ext cx="9144000"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it-IT" altLang="it-IT" sz="1800" b="1" dirty="0" err="1">
                <a:solidFill>
                  <a:srgbClr val="FF9900"/>
                </a:solidFill>
              </a:rPr>
              <a:t>Remark</a:t>
            </a:r>
            <a:endParaRPr lang="it-IT" altLang="it-IT" sz="1800" b="1" dirty="0">
              <a:solidFill>
                <a:srgbClr val="FF9900"/>
              </a:solidFill>
            </a:endParaRPr>
          </a:p>
          <a:p>
            <a:pPr algn="just" eaLnBrk="1" hangingPunct="1">
              <a:spcBef>
                <a:spcPct val="0"/>
              </a:spcBef>
              <a:buFontTx/>
              <a:buNone/>
            </a:pPr>
            <a:endParaRPr lang="it-IT" altLang="it-IT" sz="1800" b="1" dirty="0">
              <a:solidFill>
                <a:srgbClr val="FF9900"/>
              </a:solidFill>
            </a:endParaRPr>
          </a:p>
          <a:p>
            <a:pPr algn="just" eaLnBrk="1" hangingPunct="1">
              <a:spcBef>
                <a:spcPct val="0"/>
              </a:spcBef>
              <a:buFontTx/>
              <a:buNone/>
            </a:pPr>
            <a:r>
              <a:rPr lang="it-IT" altLang="it-IT" sz="1800" dirty="0"/>
              <a:t>The </a:t>
            </a:r>
            <a:r>
              <a:rPr lang="it-IT" altLang="it-IT" sz="1800" dirty="0" err="1"/>
              <a:t>block</a:t>
            </a:r>
            <a:r>
              <a:rPr lang="it-IT" altLang="it-IT" sz="1800" dirty="0"/>
              <a:t> of code </a:t>
            </a:r>
            <a:r>
              <a:rPr lang="it-IT" altLang="it-IT" sz="1800" dirty="0" err="1"/>
              <a:t>is</a:t>
            </a:r>
            <a:r>
              <a:rPr lang="it-IT" altLang="it-IT" sz="1800" dirty="0"/>
              <a:t> </a:t>
            </a:r>
            <a:r>
              <a:rPr lang="it-IT" altLang="it-IT" sz="1800" dirty="0" err="1"/>
              <a:t>defined</a:t>
            </a:r>
            <a:r>
              <a:rPr lang="it-IT" altLang="it-IT" sz="1800" dirty="0"/>
              <a:t> by </a:t>
            </a:r>
            <a:r>
              <a:rPr lang="it-IT" altLang="it-IT" sz="1800" dirty="0" err="1"/>
              <a:t>means</a:t>
            </a:r>
            <a:r>
              <a:rPr lang="it-IT" altLang="it-IT" sz="1800" dirty="0"/>
              <a:t> of </a:t>
            </a:r>
            <a:r>
              <a:rPr lang="it-IT" altLang="it-IT" sz="1800" dirty="0" err="1"/>
              <a:t>indentation</a:t>
            </a:r>
            <a:r>
              <a:rPr lang="it-IT" altLang="it-IT" sz="1800" dirty="0"/>
              <a:t>!</a:t>
            </a:r>
            <a:endParaRPr lang="it-IT" altLang="it-IT" sz="1800" dirty="0">
              <a:latin typeface="Courier New" panose="02070309020205020404" pitchFamily="49" charset="0"/>
            </a:endParaRPr>
          </a:p>
        </p:txBody>
      </p:sp>
      <p:sp>
        <p:nvSpPr>
          <p:cNvPr id="27654" name="Text Box 6">
            <a:extLst>
              <a:ext uri="{FF2B5EF4-FFF2-40B4-BE49-F238E27FC236}">
                <a16:creationId xmlns:a16="http://schemas.microsoft.com/office/drawing/2014/main" id="{92D918A6-D26C-437F-B640-B68A106F2F4D}"/>
              </a:ext>
            </a:extLst>
          </p:cNvPr>
          <p:cNvSpPr txBox="1">
            <a:spLocks noChangeArrowheads="1"/>
          </p:cNvSpPr>
          <p:nvPr/>
        </p:nvSpPr>
        <p:spPr bwMode="auto">
          <a:xfrm>
            <a:off x="5435600" y="1341438"/>
            <a:ext cx="3189288" cy="923330"/>
          </a:xfrm>
          <a:prstGeom prst="rect">
            <a:avLst/>
          </a:prstGeom>
          <a:solidFill>
            <a:schemeClr val="accent1"/>
          </a:solidFill>
          <a:ln>
            <a:noFill/>
          </a:ln>
          <a:effec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it-IT" sz="1800" dirty="0"/>
              <a:t>N.B tab or spaces?</a:t>
            </a:r>
          </a:p>
          <a:p>
            <a:pPr eaLnBrk="1" hangingPunct="1">
              <a:spcBef>
                <a:spcPct val="0"/>
              </a:spcBef>
              <a:buFontTx/>
              <a:buNone/>
            </a:pPr>
            <a:r>
              <a:rPr lang="en-US" altLang="it-IT" sz="1800" dirty="0"/>
              <a:t>Indifferent, but tabs are more sensitive to the editor used</a:t>
            </a:r>
          </a:p>
        </p:txBody>
      </p:sp>
      <p:sp>
        <p:nvSpPr>
          <p:cNvPr id="7" name="Text Box 2">
            <a:extLst>
              <a:ext uri="{FF2B5EF4-FFF2-40B4-BE49-F238E27FC236}">
                <a16:creationId xmlns:a16="http://schemas.microsoft.com/office/drawing/2014/main" id="{7FAE6018-84C4-4A14-8D29-84427D72CC07}"/>
              </a:ext>
            </a:extLst>
          </p:cNvPr>
          <p:cNvSpPr txBox="1">
            <a:spLocks noChangeArrowheads="1"/>
          </p:cNvSpPr>
          <p:nvPr/>
        </p:nvSpPr>
        <p:spPr bwMode="auto">
          <a:xfrm>
            <a:off x="0" y="0"/>
            <a:ext cx="2024822"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b="1" dirty="0">
                <a:solidFill>
                  <a:srgbClr val="FF9900"/>
                </a:solidFill>
              </a:rPr>
              <a:t>The </a:t>
            </a:r>
            <a:r>
              <a:rPr lang="it-IT" altLang="it-IT" sz="1800" b="1" dirty="0" err="1">
                <a:solidFill>
                  <a:srgbClr val="FF9900"/>
                </a:solidFill>
              </a:rPr>
              <a:t>syntax</a:t>
            </a:r>
            <a:endParaRPr lang="it-IT" altLang="it-IT" sz="1800" b="1" dirty="0">
              <a:solidFill>
                <a:srgbClr val="FF99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a:extLst>
              <a:ext uri="{FF2B5EF4-FFF2-40B4-BE49-F238E27FC236}">
                <a16:creationId xmlns:a16="http://schemas.microsoft.com/office/drawing/2014/main" id="{1CADB3A6-0D97-43B0-972B-FFB722AF619D}"/>
              </a:ext>
            </a:extLst>
          </p:cNvPr>
          <p:cNvSpPr txBox="1">
            <a:spLocks noChangeArrowheads="1"/>
          </p:cNvSpPr>
          <p:nvPr/>
        </p:nvSpPr>
        <p:spPr bwMode="auto">
          <a:xfrm>
            <a:off x="0" y="549275"/>
            <a:ext cx="9144000"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it-IT" sz="1800" b="1" dirty="0">
                <a:solidFill>
                  <a:schemeClr val="hlink"/>
                </a:solidFill>
              </a:rPr>
              <a:t>IF statement</a:t>
            </a:r>
          </a:p>
          <a:p>
            <a:pPr algn="just" eaLnBrk="1" hangingPunct="1">
              <a:spcBef>
                <a:spcPct val="0"/>
              </a:spcBef>
              <a:buFontTx/>
              <a:buNone/>
            </a:pPr>
            <a:endParaRPr lang="en-US" altLang="it-IT" sz="1800" b="1" dirty="0">
              <a:solidFill>
                <a:schemeClr val="hlink"/>
              </a:solidFill>
            </a:endParaRPr>
          </a:p>
          <a:p>
            <a:pPr algn="just" eaLnBrk="1" hangingPunct="1">
              <a:spcBef>
                <a:spcPct val="0"/>
              </a:spcBef>
              <a:buFontTx/>
              <a:buNone/>
            </a:pPr>
            <a:r>
              <a:rPr lang="en-US" altLang="it-IT" sz="1800" dirty="0">
                <a:latin typeface="Courier New" panose="02070309020205020404" pitchFamily="49" charset="0"/>
              </a:rPr>
              <a:t>if </a:t>
            </a:r>
            <a:r>
              <a:rPr lang="en-US" altLang="it-IT" sz="1800" dirty="0" err="1">
                <a:latin typeface="Courier New" panose="02070309020205020404" pitchFamily="49" charset="0"/>
              </a:rPr>
              <a:t>voto</a:t>
            </a:r>
            <a:r>
              <a:rPr lang="en-US" altLang="it-IT" sz="1800" dirty="0">
                <a:latin typeface="Courier New" panose="02070309020205020404" pitchFamily="49" charset="0"/>
              </a:rPr>
              <a:t> &lt; 18:</a:t>
            </a:r>
          </a:p>
          <a:p>
            <a:pPr algn="just" eaLnBrk="1" hangingPunct="1">
              <a:spcBef>
                <a:spcPct val="0"/>
              </a:spcBef>
              <a:buFontTx/>
              <a:buNone/>
            </a:pPr>
            <a:r>
              <a:rPr lang="en-US" altLang="it-IT" sz="1800" dirty="0">
                <a:latin typeface="Courier New" panose="02070309020205020404" pitchFamily="49" charset="0"/>
              </a:rPr>
              <a:t>    print("Exam not passed")</a:t>
            </a:r>
          </a:p>
          <a:p>
            <a:pPr algn="just" eaLnBrk="1" hangingPunct="1">
              <a:spcBef>
                <a:spcPct val="0"/>
              </a:spcBef>
              <a:buFontTx/>
              <a:buNone/>
            </a:pPr>
            <a:r>
              <a:rPr lang="en-US" altLang="it-IT" sz="1800" dirty="0" err="1">
                <a:latin typeface="Courier New" panose="02070309020205020404" pitchFamily="49" charset="0"/>
              </a:rPr>
              <a:t>elif</a:t>
            </a:r>
            <a:r>
              <a:rPr lang="en-US" altLang="it-IT" sz="1800" dirty="0">
                <a:latin typeface="Courier New" panose="02070309020205020404" pitchFamily="49" charset="0"/>
              </a:rPr>
              <a:t> </a:t>
            </a:r>
            <a:r>
              <a:rPr lang="en-US" altLang="it-IT" sz="1800" dirty="0" err="1">
                <a:latin typeface="Courier New" panose="02070309020205020404" pitchFamily="49" charset="0"/>
              </a:rPr>
              <a:t>voto</a:t>
            </a:r>
            <a:r>
              <a:rPr lang="en-US" altLang="it-IT" sz="1800" dirty="0">
                <a:latin typeface="Courier New" panose="02070309020205020404" pitchFamily="49" charset="0"/>
              </a:rPr>
              <a:t> &lt; 21:</a:t>
            </a:r>
          </a:p>
          <a:p>
            <a:pPr algn="just" eaLnBrk="1" hangingPunct="1">
              <a:spcBef>
                <a:spcPct val="0"/>
              </a:spcBef>
              <a:buFontTx/>
              <a:buNone/>
            </a:pPr>
            <a:r>
              <a:rPr lang="en-US" altLang="it-IT" sz="1800" dirty="0">
                <a:latin typeface="Courier New" panose="02070309020205020404" pitchFamily="49" charset="0"/>
              </a:rPr>
              <a:t>    print("Do you want to return?")</a:t>
            </a:r>
          </a:p>
          <a:p>
            <a:pPr algn="just" eaLnBrk="1" hangingPunct="1">
              <a:spcBef>
                <a:spcPct val="0"/>
              </a:spcBef>
              <a:buFontTx/>
              <a:buNone/>
            </a:pPr>
            <a:r>
              <a:rPr lang="en-US" altLang="it-IT" sz="1800" dirty="0" err="1">
                <a:latin typeface="Courier New" panose="02070309020205020404" pitchFamily="49" charset="0"/>
              </a:rPr>
              <a:t>elif</a:t>
            </a:r>
            <a:r>
              <a:rPr lang="en-US" altLang="it-IT" sz="1800" dirty="0">
                <a:latin typeface="Courier New" panose="02070309020205020404" pitchFamily="49" charset="0"/>
              </a:rPr>
              <a:t> </a:t>
            </a:r>
            <a:r>
              <a:rPr lang="en-US" altLang="it-IT" sz="1800" dirty="0" err="1">
                <a:latin typeface="Courier New" panose="02070309020205020404" pitchFamily="49" charset="0"/>
              </a:rPr>
              <a:t>voto</a:t>
            </a:r>
            <a:r>
              <a:rPr lang="en-US" altLang="it-IT" sz="1800" dirty="0">
                <a:latin typeface="Courier New" panose="02070309020205020404" pitchFamily="49" charset="0"/>
              </a:rPr>
              <a:t> &lt; 27:</a:t>
            </a:r>
          </a:p>
          <a:p>
            <a:pPr algn="just" eaLnBrk="1" hangingPunct="1">
              <a:spcBef>
                <a:spcPct val="0"/>
              </a:spcBef>
              <a:buFontTx/>
              <a:buNone/>
            </a:pPr>
            <a:r>
              <a:rPr lang="en-US" altLang="it-IT" sz="1800" dirty="0">
                <a:latin typeface="Courier New" panose="02070309020205020404" pitchFamily="49" charset="0"/>
              </a:rPr>
              <a:t>    print("Good job!")</a:t>
            </a:r>
          </a:p>
          <a:p>
            <a:pPr algn="just" eaLnBrk="1" hangingPunct="1">
              <a:spcBef>
                <a:spcPct val="0"/>
              </a:spcBef>
              <a:buFontTx/>
              <a:buNone/>
            </a:pPr>
            <a:r>
              <a:rPr lang="en-US" altLang="it-IT" sz="1800" dirty="0">
                <a:latin typeface="Courier New" panose="02070309020205020404" pitchFamily="49" charset="0"/>
              </a:rPr>
              <a:t>else:</a:t>
            </a:r>
          </a:p>
          <a:p>
            <a:pPr algn="just" eaLnBrk="1" hangingPunct="1">
              <a:spcBef>
                <a:spcPct val="0"/>
              </a:spcBef>
              <a:buFontTx/>
              <a:buNone/>
            </a:pPr>
            <a:r>
              <a:rPr lang="en-US" altLang="it-IT" sz="1800" dirty="0">
                <a:latin typeface="Courier New" panose="02070309020205020404" pitchFamily="49" charset="0"/>
              </a:rPr>
              <a:t>    print("Congratulations!")</a:t>
            </a:r>
          </a:p>
          <a:p>
            <a:pPr algn="just" eaLnBrk="1" hangingPunct="1">
              <a:spcBef>
                <a:spcPct val="0"/>
              </a:spcBef>
              <a:buFontTx/>
              <a:buNone/>
            </a:pPr>
            <a:endParaRPr lang="en-US" altLang="it-IT" sz="1800" dirty="0">
              <a:latin typeface="Courier New" panose="02070309020205020404" pitchFamily="49" charset="0"/>
            </a:endParaRPr>
          </a:p>
          <a:p>
            <a:pPr algn="just" eaLnBrk="1" hangingPunct="1">
              <a:spcBef>
                <a:spcPct val="0"/>
              </a:spcBef>
              <a:buFontTx/>
              <a:buNone/>
            </a:pPr>
            <a:r>
              <a:rPr lang="en-US" altLang="it-IT" sz="1800" dirty="0"/>
              <a:t>Condition that can be used</a:t>
            </a:r>
          </a:p>
          <a:p>
            <a:pPr algn="just" eaLnBrk="1" hangingPunct="1">
              <a:spcBef>
                <a:spcPct val="0"/>
              </a:spcBef>
              <a:buFontTx/>
              <a:buNone/>
            </a:pPr>
            <a:r>
              <a:rPr lang="en-US" altLang="it-IT" sz="1800" dirty="0"/>
              <a:t>- equality:			</a:t>
            </a:r>
            <a:r>
              <a:rPr lang="en-US" altLang="it-IT" sz="1800" b="1" dirty="0">
                <a:solidFill>
                  <a:schemeClr val="hlink"/>
                </a:solidFill>
                <a:latin typeface="Courier New" panose="02070309020205020404" pitchFamily="49" charset="0"/>
              </a:rPr>
              <a:t>==</a:t>
            </a:r>
          </a:p>
          <a:p>
            <a:pPr algn="just" eaLnBrk="1" hangingPunct="1">
              <a:spcBef>
                <a:spcPct val="0"/>
              </a:spcBef>
              <a:buFontTx/>
              <a:buNone/>
            </a:pPr>
            <a:r>
              <a:rPr lang="en-US" altLang="it-IT" sz="1800" dirty="0"/>
              <a:t>- comparison:			</a:t>
            </a:r>
            <a:r>
              <a:rPr lang="en-US" altLang="it-IT" sz="1800" b="1" dirty="0">
                <a:solidFill>
                  <a:schemeClr val="hlink"/>
                </a:solidFill>
                <a:latin typeface="Courier New" panose="02070309020205020404" pitchFamily="49" charset="0"/>
              </a:rPr>
              <a:t>&lt;</a:t>
            </a:r>
            <a:r>
              <a:rPr lang="en-US" altLang="it-IT" sz="1800" dirty="0">
                <a:latin typeface="Courier New" panose="02070309020205020404" pitchFamily="49" charset="0"/>
              </a:rPr>
              <a:t>, </a:t>
            </a:r>
            <a:r>
              <a:rPr lang="en-US" altLang="it-IT" sz="1800" b="1" dirty="0">
                <a:solidFill>
                  <a:schemeClr val="hlink"/>
                </a:solidFill>
                <a:latin typeface="Courier New" panose="02070309020205020404" pitchFamily="49" charset="0"/>
              </a:rPr>
              <a:t>&lt;=</a:t>
            </a:r>
            <a:r>
              <a:rPr lang="en-US" altLang="it-IT" sz="1800" dirty="0">
                <a:latin typeface="Courier New" panose="02070309020205020404" pitchFamily="49" charset="0"/>
              </a:rPr>
              <a:t>, </a:t>
            </a:r>
            <a:r>
              <a:rPr lang="en-US" altLang="it-IT" sz="1800" b="1" dirty="0">
                <a:solidFill>
                  <a:schemeClr val="hlink"/>
                </a:solidFill>
                <a:latin typeface="Courier New" panose="02070309020205020404" pitchFamily="49" charset="0"/>
              </a:rPr>
              <a:t>&gt;=</a:t>
            </a:r>
            <a:r>
              <a:rPr lang="en-US" altLang="it-IT" sz="1800" dirty="0">
                <a:latin typeface="Courier New" panose="02070309020205020404" pitchFamily="49" charset="0"/>
              </a:rPr>
              <a:t>, </a:t>
            </a:r>
            <a:r>
              <a:rPr lang="en-US" altLang="it-IT" sz="1800" b="1" dirty="0">
                <a:solidFill>
                  <a:schemeClr val="hlink"/>
                </a:solidFill>
                <a:latin typeface="Courier New" panose="02070309020205020404" pitchFamily="49" charset="0"/>
              </a:rPr>
              <a:t>&gt;</a:t>
            </a:r>
          </a:p>
          <a:p>
            <a:pPr algn="just" eaLnBrk="1" hangingPunct="1">
              <a:spcBef>
                <a:spcPct val="0"/>
              </a:spcBef>
              <a:buFontTx/>
              <a:buNone/>
            </a:pPr>
            <a:r>
              <a:rPr lang="en-US" altLang="it-IT" sz="1800" dirty="0"/>
              <a:t>- inequality:			</a:t>
            </a:r>
            <a:r>
              <a:rPr lang="en-US" altLang="it-IT" sz="1800" b="1" dirty="0">
                <a:solidFill>
                  <a:schemeClr val="hlink"/>
                </a:solidFill>
                <a:latin typeface="Courier New" panose="02070309020205020404" pitchFamily="49" charset="0"/>
              </a:rPr>
              <a:t>!=</a:t>
            </a:r>
            <a:r>
              <a:rPr lang="en-US" altLang="it-IT" sz="1800" dirty="0">
                <a:latin typeface="Courier New" panose="02070309020205020404" pitchFamily="49" charset="0"/>
              </a:rPr>
              <a:t>, </a:t>
            </a:r>
            <a:r>
              <a:rPr lang="en-US" altLang="it-IT" sz="1800" b="1" dirty="0">
                <a:solidFill>
                  <a:schemeClr val="hlink"/>
                </a:solidFill>
                <a:latin typeface="Courier New" panose="02070309020205020404" pitchFamily="49" charset="0"/>
              </a:rPr>
              <a:t>&lt;&gt;</a:t>
            </a:r>
          </a:p>
          <a:p>
            <a:pPr algn="just" eaLnBrk="1" hangingPunct="1">
              <a:spcBef>
                <a:spcPct val="0"/>
              </a:spcBef>
              <a:buFontTx/>
              <a:buNone/>
            </a:pPr>
            <a:r>
              <a:rPr lang="en-US" altLang="it-IT" sz="1800" dirty="0"/>
              <a:t>- included in list/tuple:</a:t>
            </a:r>
            <a:r>
              <a:rPr lang="en-US" altLang="it-IT" sz="1800" dirty="0">
                <a:latin typeface="Courier New" panose="02070309020205020404" pitchFamily="49" charset="0"/>
              </a:rPr>
              <a:t> 		</a:t>
            </a:r>
            <a:r>
              <a:rPr lang="en-US" altLang="it-IT" sz="1800" b="1" dirty="0">
                <a:solidFill>
                  <a:schemeClr val="hlink"/>
                </a:solidFill>
                <a:latin typeface="Courier New" panose="02070309020205020404" pitchFamily="49" charset="0"/>
              </a:rPr>
              <a:t>in</a:t>
            </a:r>
          </a:p>
          <a:p>
            <a:pPr algn="just" eaLnBrk="1" hangingPunct="1">
              <a:spcBef>
                <a:spcPct val="0"/>
              </a:spcBef>
              <a:buFontTx/>
              <a:buNone/>
            </a:pPr>
            <a:r>
              <a:rPr lang="en-US" altLang="it-IT" sz="1800" dirty="0"/>
              <a:t>- identity:			</a:t>
            </a:r>
            <a:r>
              <a:rPr lang="en-US" altLang="it-IT" sz="1800" b="1" dirty="0">
                <a:solidFill>
                  <a:schemeClr val="hlink"/>
                </a:solidFill>
                <a:latin typeface="Courier New" panose="02070309020205020404" pitchFamily="49" charset="0"/>
              </a:rPr>
              <a:t>is</a:t>
            </a:r>
          </a:p>
          <a:p>
            <a:pPr algn="just" eaLnBrk="1" hangingPunct="1">
              <a:spcBef>
                <a:spcPct val="0"/>
              </a:spcBef>
              <a:buFontTx/>
              <a:buNone/>
            </a:pPr>
            <a:r>
              <a:rPr lang="en-US" altLang="it-IT" sz="1800" dirty="0"/>
              <a:t>- to build complex expressions:</a:t>
            </a:r>
            <a:r>
              <a:rPr lang="en-US" altLang="it-IT" sz="1800" dirty="0">
                <a:latin typeface="Courier New" panose="02070309020205020404" pitchFamily="49" charset="0"/>
              </a:rPr>
              <a:t>	</a:t>
            </a:r>
            <a:r>
              <a:rPr lang="en-US" altLang="it-IT" sz="1800" b="1" dirty="0">
                <a:solidFill>
                  <a:schemeClr val="hlink"/>
                </a:solidFill>
                <a:latin typeface="Courier New" panose="02070309020205020404" pitchFamily="49" charset="0"/>
              </a:rPr>
              <a:t>and</a:t>
            </a:r>
            <a:r>
              <a:rPr lang="en-US" altLang="it-IT" sz="1800" dirty="0">
                <a:latin typeface="Courier New" panose="02070309020205020404" pitchFamily="49" charset="0"/>
              </a:rPr>
              <a:t>, </a:t>
            </a:r>
            <a:r>
              <a:rPr lang="en-US" altLang="it-IT" sz="1800" b="1" dirty="0">
                <a:solidFill>
                  <a:schemeClr val="hlink"/>
                </a:solidFill>
                <a:latin typeface="Courier New" panose="02070309020205020404" pitchFamily="49" charset="0"/>
              </a:rPr>
              <a:t>or</a:t>
            </a:r>
            <a:r>
              <a:rPr lang="en-US" altLang="it-IT" sz="1800" dirty="0">
                <a:latin typeface="Courier New" panose="02070309020205020404" pitchFamily="49" charset="0"/>
              </a:rPr>
              <a:t>, </a:t>
            </a:r>
            <a:r>
              <a:rPr lang="en-US" altLang="it-IT" sz="1800" b="1" dirty="0">
                <a:solidFill>
                  <a:schemeClr val="hlink"/>
                </a:solidFill>
                <a:latin typeface="Courier New" panose="02070309020205020404" pitchFamily="49" charset="0"/>
              </a:rPr>
              <a:t>not</a:t>
            </a:r>
          </a:p>
          <a:p>
            <a:pPr algn="just" eaLnBrk="1" hangingPunct="1">
              <a:spcBef>
                <a:spcPct val="0"/>
              </a:spcBef>
              <a:buFontTx/>
              <a:buNone/>
            </a:pPr>
            <a:endParaRPr lang="en-US" altLang="it-IT" sz="1800" dirty="0">
              <a:latin typeface="Courier New" panose="02070309020205020404" pitchFamily="49" charset="0"/>
            </a:endParaRPr>
          </a:p>
          <a:p>
            <a:pPr algn="just" eaLnBrk="1" hangingPunct="1">
              <a:spcBef>
                <a:spcPct val="0"/>
              </a:spcBef>
              <a:buFontTx/>
              <a:buNone/>
            </a:pPr>
            <a:endParaRPr lang="en-US" altLang="it-IT" sz="1800" dirty="0">
              <a:latin typeface="Courier New" panose="02070309020205020404" pitchFamily="49" charset="0"/>
            </a:endParaRPr>
          </a:p>
          <a:p>
            <a:pPr algn="just" eaLnBrk="1" hangingPunct="1">
              <a:spcBef>
                <a:spcPct val="0"/>
              </a:spcBef>
              <a:buFontTx/>
              <a:buNone/>
            </a:pPr>
            <a:endParaRPr lang="en-US" altLang="it-IT" sz="1800" dirty="0">
              <a:latin typeface="Courier New" panose="02070309020205020404" pitchFamily="49" charset="0"/>
            </a:endParaRPr>
          </a:p>
        </p:txBody>
      </p:sp>
      <p:sp>
        <p:nvSpPr>
          <p:cNvPr id="28676" name="Text Box 4">
            <a:extLst>
              <a:ext uri="{FF2B5EF4-FFF2-40B4-BE49-F238E27FC236}">
                <a16:creationId xmlns:a16="http://schemas.microsoft.com/office/drawing/2014/main" id="{5A69EB61-F7D9-4692-BF44-8DECE06E68EC}"/>
              </a:ext>
            </a:extLst>
          </p:cNvPr>
          <p:cNvSpPr txBox="1">
            <a:spLocks noChangeArrowheads="1"/>
          </p:cNvSpPr>
          <p:nvPr/>
        </p:nvSpPr>
        <p:spPr bwMode="auto">
          <a:xfrm>
            <a:off x="0" y="5776913"/>
            <a:ext cx="9144000" cy="108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it-IT" altLang="it-IT" sz="1800" b="1" dirty="0" err="1">
                <a:solidFill>
                  <a:srgbClr val="FF9900"/>
                </a:solidFill>
              </a:rPr>
              <a:t>Remark</a:t>
            </a:r>
            <a:endParaRPr lang="it-IT" altLang="it-IT" sz="1800" b="1" dirty="0">
              <a:solidFill>
                <a:srgbClr val="FF9900"/>
              </a:solidFill>
            </a:endParaRPr>
          </a:p>
          <a:p>
            <a:pPr algn="just" eaLnBrk="1" hangingPunct="1">
              <a:spcBef>
                <a:spcPct val="0"/>
              </a:spcBef>
              <a:buFontTx/>
              <a:buNone/>
            </a:pPr>
            <a:endParaRPr lang="it-IT" altLang="it-IT" sz="1800" b="1" dirty="0">
              <a:solidFill>
                <a:srgbClr val="FF9900"/>
              </a:solidFill>
            </a:endParaRPr>
          </a:p>
          <a:p>
            <a:pPr algn="just" eaLnBrk="1" hangingPunct="1">
              <a:spcBef>
                <a:spcPct val="0"/>
              </a:spcBef>
              <a:buFontTx/>
              <a:buNone/>
            </a:pPr>
            <a:r>
              <a:rPr lang="it-IT" altLang="it-IT" sz="1800" dirty="0" err="1"/>
              <a:t>There</a:t>
            </a:r>
            <a:r>
              <a:rPr lang="it-IT" altLang="it-IT" sz="1800" dirty="0"/>
              <a:t> </a:t>
            </a:r>
            <a:r>
              <a:rPr lang="it-IT" altLang="it-IT" sz="1800" dirty="0" err="1"/>
              <a:t>is</a:t>
            </a:r>
            <a:r>
              <a:rPr lang="it-IT" altLang="it-IT" sz="1800" dirty="0"/>
              <a:t> NOT switch/case!</a:t>
            </a:r>
            <a:endParaRPr lang="it-IT" altLang="it-IT" sz="1800" dirty="0">
              <a:latin typeface="Courier New" panose="02070309020205020404" pitchFamily="49" charset="0"/>
            </a:endParaRPr>
          </a:p>
        </p:txBody>
      </p:sp>
      <p:sp>
        <p:nvSpPr>
          <p:cNvPr id="5" name="Text Box 2">
            <a:extLst>
              <a:ext uri="{FF2B5EF4-FFF2-40B4-BE49-F238E27FC236}">
                <a16:creationId xmlns:a16="http://schemas.microsoft.com/office/drawing/2014/main" id="{B774158D-E6F1-4CD8-9440-7D05C69E845C}"/>
              </a:ext>
            </a:extLst>
          </p:cNvPr>
          <p:cNvSpPr txBox="1">
            <a:spLocks noChangeArrowheads="1"/>
          </p:cNvSpPr>
          <p:nvPr/>
        </p:nvSpPr>
        <p:spPr bwMode="auto">
          <a:xfrm>
            <a:off x="0" y="0"/>
            <a:ext cx="2024822"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b="1" dirty="0">
                <a:solidFill>
                  <a:srgbClr val="FF9900"/>
                </a:solidFill>
              </a:rPr>
              <a:t>The </a:t>
            </a:r>
            <a:r>
              <a:rPr lang="it-IT" altLang="it-IT" sz="1800" b="1" dirty="0" err="1">
                <a:solidFill>
                  <a:srgbClr val="FF9900"/>
                </a:solidFill>
              </a:rPr>
              <a:t>syntax</a:t>
            </a:r>
            <a:endParaRPr lang="it-IT" altLang="it-IT" sz="1800" b="1" dirty="0">
              <a:solidFill>
                <a:srgbClr val="FF99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a:extLst>
              <a:ext uri="{FF2B5EF4-FFF2-40B4-BE49-F238E27FC236}">
                <a16:creationId xmlns:a16="http://schemas.microsoft.com/office/drawing/2014/main" id="{1757A766-EDFA-4852-93A7-7400BFB81B1E}"/>
              </a:ext>
            </a:extLst>
          </p:cNvPr>
          <p:cNvSpPr txBox="1">
            <a:spLocks noChangeArrowheads="1"/>
          </p:cNvSpPr>
          <p:nvPr/>
        </p:nvSpPr>
        <p:spPr bwMode="auto">
          <a:xfrm>
            <a:off x="0" y="549275"/>
            <a:ext cx="9144000"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it-IT" sz="1800" b="1" dirty="0">
                <a:solidFill>
                  <a:schemeClr val="hlink"/>
                </a:solidFill>
              </a:rPr>
              <a:t>FOR statement</a:t>
            </a:r>
          </a:p>
          <a:p>
            <a:pPr algn="just" eaLnBrk="1" hangingPunct="1">
              <a:spcBef>
                <a:spcPct val="0"/>
              </a:spcBef>
              <a:buFontTx/>
              <a:buNone/>
            </a:pPr>
            <a:endParaRPr lang="en-US" altLang="it-IT" sz="1800" b="1" dirty="0">
              <a:solidFill>
                <a:schemeClr val="hlink"/>
              </a:solidFill>
            </a:endParaRPr>
          </a:p>
          <a:p>
            <a:pPr algn="just" eaLnBrk="1" hangingPunct="1">
              <a:spcBef>
                <a:spcPct val="0"/>
              </a:spcBef>
              <a:buFontTx/>
              <a:buNone/>
            </a:pPr>
            <a:r>
              <a:rPr lang="en-US" altLang="it-IT" sz="1800" dirty="0">
                <a:latin typeface="+mj-lt"/>
              </a:rPr>
              <a:t>To perform the block code for each element of a list/tuple/string:</a:t>
            </a:r>
          </a:p>
          <a:p>
            <a:pPr algn="just" eaLnBrk="1" hangingPunct="1">
              <a:spcBef>
                <a:spcPct val="0"/>
              </a:spcBef>
              <a:buFontTx/>
              <a:buNone/>
            </a:pPr>
            <a:r>
              <a:rPr lang="en-US" altLang="it-IT" sz="1800" dirty="0">
                <a:latin typeface="Courier New" panose="02070309020205020404" pitchFamily="49" charset="0"/>
              </a:rPr>
              <a:t>for </a:t>
            </a:r>
            <a:r>
              <a:rPr lang="en-US" altLang="it-IT" sz="1800" dirty="0" err="1">
                <a:latin typeface="Courier New" panose="02070309020205020404" pitchFamily="49" charset="0"/>
              </a:rPr>
              <a:t>i</a:t>
            </a:r>
            <a:r>
              <a:rPr lang="en-US" altLang="it-IT" sz="1800" dirty="0">
                <a:latin typeface="Courier New" panose="02070309020205020404" pitchFamily="49" charset="0"/>
              </a:rPr>
              <a:t> in </a:t>
            </a:r>
            <a:r>
              <a:rPr lang="en-US" altLang="it-IT" sz="1800" i="1" dirty="0">
                <a:latin typeface="Courier New" panose="02070309020205020404" pitchFamily="49" charset="0"/>
              </a:rPr>
              <a:t>list/tuple/string</a:t>
            </a:r>
            <a:r>
              <a:rPr lang="en-US" altLang="it-IT" sz="1800" dirty="0">
                <a:latin typeface="Courier New" panose="02070309020205020404" pitchFamily="49" charset="0"/>
              </a:rPr>
              <a:t>:</a:t>
            </a:r>
          </a:p>
          <a:p>
            <a:pPr algn="just" eaLnBrk="1" hangingPunct="1">
              <a:spcBef>
                <a:spcPct val="0"/>
              </a:spcBef>
              <a:buFontTx/>
              <a:buNone/>
            </a:pPr>
            <a:r>
              <a:rPr lang="en-US" altLang="it-IT" sz="1800" dirty="0">
                <a:latin typeface="Courier New" panose="02070309020205020404" pitchFamily="49" charset="0"/>
              </a:rPr>
              <a:t>    print(</a:t>
            </a:r>
            <a:r>
              <a:rPr lang="en-US" altLang="it-IT" sz="1800" dirty="0" err="1">
                <a:latin typeface="Courier New" panose="02070309020205020404" pitchFamily="49" charset="0"/>
              </a:rPr>
              <a:t>i</a:t>
            </a:r>
            <a:r>
              <a:rPr lang="en-US" altLang="it-IT" sz="1800" dirty="0">
                <a:latin typeface="Courier New" panose="02070309020205020404" pitchFamily="49" charset="0"/>
              </a:rPr>
              <a:t>)</a:t>
            </a:r>
          </a:p>
          <a:p>
            <a:pPr algn="just" eaLnBrk="1" hangingPunct="1">
              <a:spcBef>
                <a:spcPct val="0"/>
              </a:spcBef>
              <a:buFontTx/>
              <a:buNone/>
            </a:pPr>
            <a:endParaRPr lang="en-US" altLang="it-IT" sz="1800" dirty="0"/>
          </a:p>
          <a:p>
            <a:pPr algn="just" eaLnBrk="1" hangingPunct="1">
              <a:spcBef>
                <a:spcPct val="0"/>
              </a:spcBef>
              <a:buFontTx/>
              <a:buNone/>
            </a:pPr>
            <a:r>
              <a:rPr lang="en-US" altLang="it-IT" sz="1800" dirty="0"/>
              <a:t>Otherwise, to evaluate the block of code N times:</a:t>
            </a:r>
          </a:p>
          <a:p>
            <a:pPr algn="just" eaLnBrk="1" hangingPunct="1">
              <a:spcBef>
                <a:spcPct val="0"/>
              </a:spcBef>
              <a:buFontTx/>
              <a:buNone/>
            </a:pPr>
            <a:r>
              <a:rPr lang="en-US" altLang="it-IT" sz="1800" dirty="0">
                <a:latin typeface="Courier New" panose="02070309020205020404" pitchFamily="49" charset="0"/>
              </a:rPr>
              <a:t>for </a:t>
            </a:r>
            <a:r>
              <a:rPr lang="en-US" altLang="it-IT" sz="1800" dirty="0" err="1">
                <a:latin typeface="Courier New" panose="02070309020205020404" pitchFamily="49" charset="0"/>
              </a:rPr>
              <a:t>i</a:t>
            </a:r>
            <a:r>
              <a:rPr lang="en-US" altLang="it-IT" sz="1800" dirty="0">
                <a:latin typeface="Courier New" panose="02070309020205020404" pitchFamily="49" charset="0"/>
              </a:rPr>
              <a:t> in range(N):</a:t>
            </a:r>
          </a:p>
          <a:p>
            <a:pPr algn="just" eaLnBrk="1" hangingPunct="1">
              <a:spcBef>
                <a:spcPct val="0"/>
              </a:spcBef>
              <a:buFontTx/>
              <a:buNone/>
            </a:pPr>
            <a:r>
              <a:rPr lang="en-US" altLang="it-IT" sz="1800" dirty="0">
                <a:latin typeface="Courier New" panose="02070309020205020404" pitchFamily="49" charset="0"/>
              </a:rPr>
              <a:t>    print(</a:t>
            </a:r>
            <a:r>
              <a:rPr lang="en-US" altLang="it-IT" sz="1800" dirty="0" err="1">
                <a:latin typeface="Courier New" panose="02070309020205020404" pitchFamily="49" charset="0"/>
              </a:rPr>
              <a:t>i</a:t>
            </a:r>
            <a:r>
              <a:rPr lang="en-US" altLang="it-IT" sz="1800" dirty="0">
                <a:latin typeface="Courier New" panose="02070309020205020404" pitchFamily="49" charset="0"/>
              </a:rPr>
              <a:t>)</a:t>
            </a:r>
          </a:p>
          <a:p>
            <a:pPr algn="just" eaLnBrk="1" hangingPunct="1">
              <a:spcBef>
                <a:spcPct val="0"/>
              </a:spcBef>
              <a:buFontTx/>
              <a:buNone/>
            </a:pPr>
            <a:endParaRPr lang="en-US" altLang="it-IT" sz="1800" dirty="0"/>
          </a:p>
          <a:p>
            <a:pPr algn="just" eaLnBrk="1" hangingPunct="1">
              <a:spcBef>
                <a:spcPct val="0"/>
              </a:spcBef>
              <a:buFontTx/>
              <a:buNone/>
            </a:pPr>
            <a:r>
              <a:rPr lang="en-US" altLang="it-IT" sz="1800" dirty="0">
                <a:latin typeface="Courier New" panose="02070309020205020404" pitchFamily="49" charset="0"/>
              </a:rPr>
              <a:t>for </a:t>
            </a:r>
            <a:r>
              <a:rPr lang="en-US" altLang="it-IT" sz="1800" dirty="0" err="1">
                <a:latin typeface="Courier New" panose="02070309020205020404" pitchFamily="49" charset="0"/>
              </a:rPr>
              <a:t>i</a:t>
            </a:r>
            <a:r>
              <a:rPr lang="en-US" altLang="it-IT" sz="1800" dirty="0">
                <a:latin typeface="Courier New" panose="02070309020205020404" pitchFamily="49" charset="0"/>
              </a:rPr>
              <a:t> in range(</a:t>
            </a:r>
            <a:r>
              <a:rPr lang="en-US" altLang="it-IT" sz="1800" dirty="0" err="1">
                <a:latin typeface="Courier New" panose="02070309020205020404" pitchFamily="49" charset="0"/>
              </a:rPr>
              <a:t>i,j,k</a:t>
            </a:r>
            <a:r>
              <a:rPr lang="en-US" altLang="it-IT" sz="1800" dirty="0">
                <a:latin typeface="Courier New" panose="02070309020205020404" pitchFamily="49" charset="0"/>
              </a:rPr>
              <a:t>):</a:t>
            </a:r>
          </a:p>
          <a:p>
            <a:pPr algn="just" eaLnBrk="1" hangingPunct="1">
              <a:spcBef>
                <a:spcPct val="0"/>
              </a:spcBef>
              <a:buFontTx/>
              <a:buNone/>
            </a:pPr>
            <a:r>
              <a:rPr lang="en-US" altLang="it-IT" sz="1800" dirty="0">
                <a:latin typeface="Courier New" panose="02070309020205020404" pitchFamily="49" charset="0"/>
              </a:rPr>
              <a:t>    print </a:t>
            </a:r>
            <a:r>
              <a:rPr lang="en-US" altLang="it-IT" sz="1800" dirty="0" err="1">
                <a:latin typeface="Courier New" panose="02070309020205020404" pitchFamily="49" charset="0"/>
              </a:rPr>
              <a:t>i</a:t>
            </a:r>
            <a:endParaRPr lang="en-US" altLang="it-IT" sz="1800" dirty="0">
              <a:latin typeface="Courier New" panose="02070309020205020404" pitchFamily="49" charset="0"/>
            </a:endParaRPr>
          </a:p>
          <a:p>
            <a:pPr algn="just" eaLnBrk="1" hangingPunct="1">
              <a:spcBef>
                <a:spcPct val="0"/>
              </a:spcBef>
              <a:buFontTx/>
              <a:buNone/>
            </a:pPr>
            <a:endParaRPr lang="en-US" altLang="it-IT" sz="1800" dirty="0">
              <a:latin typeface="Courier New" panose="02070309020205020404" pitchFamily="49" charset="0"/>
            </a:endParaRPr>
          </a:p>
          <a:p>
            <a:pPr algn="just" eaLnBrk="1" hangingPunct="1">
              <a:spcBef>
                <a:spcPct val="0"/>
              </a:spcBef>
              <a:buFontTx/>
              <a:buNone/>
            </a:pPr>
            <a:endParaRPr lang="en-US" altLang="it-IT" sz="1800" dirty="0">
              <a:latin typeface="Courier New" panose="02070309020205020404" pitchFamily="49" charset="0"/>
            </a:endParaRPr>
          </a:p>
        </p:txBody>
      </p:sp>
      <p:sp>
        <p:nvSpPr>
          <p:cNvPr id="4" name="Text Box 4">
            <a:extLst>
              <a:ext uri="{FF2B5EF4-FFF2-40B4-BE49-F238E27FC236}">
                <a16:creationId xmlns:a16="http://schemas.microsoft.com/office/drawing/2014/main" id="{4C43C1B0-F2BD-44A8-9345-753B7206AD3B}"/>
              </a:ext>
            </a:extLst>
          </p:cNvPr>
          <p:cNvSpPr txBox="1">
            <a:spLocks noChangeArrowheads="1"/>
          </p:cNvSpPr>
          <p:nvPr/>
        </p:nvSpPr>
        <p:spPr bwMode="auto">
          <a:xfrm>
            <a:off x="0" y="4437113"/>
            <a:ext cx="9144000" cy="242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it-IT" sz="1800" b="1" dirty="0">
                <a:solidFill>
                  <a:srgbClr val="FF9900"/>
                </a:solidFill>
              </a:rPr>
              <a:t>Remark</a:t>
            </a:r>
          </a:p>
          <a:p>
            <a:pPr algn="just" eaLnBrk="1" hangingPunct="1">
              <a:spcBef>
                <a:spcPct val="0"/>
              </a:spcBef>
              <a:buFontTx/>
              <a:buNone/>
            </a:pPr>
            <a:endParaRPr lang="en-US" altLang="it-IT" sz="1800" b="1" dirty="0">
              <a:solidFill>
                <a:srgbClr val="FF9900"/>
              </a:solidFill>
            </a:endParaRPr>
          </a:p>
          <a:p>
            <a:pPr algn="just" eaLnBrk="1" hangingPunct="1">
              <a:spcBef>
                <a:spcPct val="0"/>
              </a:spcBef>
              <a:buFontTx/>
              <a:buNone/>
            </a:pPr>
            <a:r>
              <a:rPr lang="en-US" altLang="it-IT" sz="1800" dirty="0">
                <a:latin typeface="Courier New" panose="02070309020205020404" pitchFamily="49" charset="0"/>
                <a:cs typeface="Courier New" panose="02070309020205020404" pitchFamily="49" charset="0"/>
              </a:rPr>
              <a:t>range</a:t>
            </a:r>
            <a:r>
              <a:rPr lang="en-US" altLang="it-IT" sz="1800" dirty="0">
                <a:latin typeface="+mn-lt"/>
              </a:rPr>
              <a:t> returns an iterator, an object whose values can be traversed through.</a:t>
            </a:r>
          </a:p>
          <a:p>
            <a:pPr algn="just" eaLnBrk="1" hangingPunct="1">
              <a:spcBef>
                <a:spcPct val="0"/>
              </a:spcBef>
              <a:buFontTx/>
              <a:buNone/>
            </a:pPr>
            <a:r>
              <a:rPr lang="en-US" altLang="it-IT" sz="1800" dirty="0">
                <a:latin typeface="+mn-lt"/>
              </a:rPr>
              <a:t>It can be used to create a list</a:t>
            </a:r>
          </a:p>
          <a:p>
            <a:pPr algn="just" eaLnBrk="1" hangingPunct="1">
              <a:spcBef>
                <a:spcPct val="0"/>
              </a:spcBef>
              <a:buFontTx/>
              <a:buNone/>
            </a:pPr>
            <a:endParaRPr lang="en-US" altLang="it-IT" sz="1800" dirty="0">
              <a:latin typeface="+mn-lt"/>
            </a:endParaRPr>
          </a:p>
          <a:p>
            <a:pPr algn="just" eaLnBrk="1" hangingPunct="1">
              <a:spcBef>
                <a:spcPct val="0"/>
              </a:spcBef>
              <a:buFontTx/>
              <a:buNone/>
            </a:pPr>
            <a:r>
              <a:rPr lang="en-US" altLang="it-IT" sz="1800" dirty="0">
                <a:latin typeface="Courier New" panose="02070309020205020404" pitchFamily="49" charset="0"/>
                <a:cs typeface="Courier New" panose="02070309020205020404" pitchFamily="49" charset="0"/>
              </a:rPr>
              <a:t>list(range(1,10,2)  </a:t>
            </a:r>
          </a:p>
        </p:txBody>
      </p:sp>
      <p:sp>
        <p:nvSpPr>
          <p:cNvPr id="5" name="Text Box 2">
            <a:extLst>
              <a:ext uri="{FF2B5EF4-FFF2-40B4-BE49-F238E27FC236}">
                <a16:creationId xmlns:a16="http://schemas.microsoft.com/office/drawing/2014/main" id="{8DD3ED82-CAD7-4C36-9C4D-76EF164D539F}"/>
              </a:ext>
            </a:extLst>
          </p:cNvPr>
          <p:cNvSpPr txBox="1">
            <a:spLocks noChangeArrowheads="1"/>
          </p:cNvSpPr>
          <p:nvPr/>
        </p:nvSpPr>
        <p:spPr bwMode="auto">
          <a:xfrm>
            <a:off x="0" y="0"/>
            <a:ext cx="2024822"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it-IT" sz="1800" b="1" dirty="0">
                <a:solidFill>
                  <a:srgbClr val="FF9900"/>
                </a:solidFill>
              </a:rPr>
              <a:t>The syntax</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a:extLst>
              <a:ext uri="{FF2B5EF4-FFF2-40B4-BE49-F238E27FC236}">
                <a16:creationId xmlns:a16="http://schemas.microsoft.com/office/drawing/2014/main" id="{9A82AA15-C861-429E-9AE3-B204135A0812}"/>
              </a:ext>
            </a:extLst>
          </p:cNvPr>
          <p:cNvSpPr txBox="1">
            <a:spLocks noChangeArrowheads="1"/>
          </p:cNvSpPr>
          <p:nvPr/>
        </p:nvSpPr>
        <p:spPr bwMode="auto">
          <a:xfrm>
            <a:off x="0" y="549274"/>
            <a:ext cx="9144000" cy="6192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it-IT" sz="1800" b="1" dirty="0">
                <a:solidFill>
                  <a:schemeClr val="hlink"/>
                </a:solidFill>
              </a:rPr>
              <a:t>FOR statement</a:t>
            </a:r>
          </a:p>
          <a:p>
            <a:pPr algn="just" eaLnBrk="1" hangingPunct="1">
              <a:spcBef>
                <a:spcPct val="0"/>
              </a:spcBef>
              <a:buFontTx/>
              <a:buNone/>
            </a:pPr>
            <a:endParaRPr lang="en-US" altLang="it-IT" sz="1800" b="1" dirty="0">
              <a:solidFill>
                <a:schemeClr val="hlink"/>
              </a:solidFill>
            </a:endParaRPr>
          </a:p>
          <a:p>
            <a:pPr algn="just" eaLnBrk="1" hangingPunct="1">
              <a:spcBef>
                <a:spcPct val="0"/>
              </a:spcBef>
              <a:buFontTx/>
              <a:buNone/>
            </a:pPr>
            <a:r>
              <a:rPr lang="en-US" altLang="it-IT" sz="1800" dirty="0"/>
              <a:t>The for statement can use several variables at the same time</a:t>
            </a:r>
          </a:p>
          <a:p>
            <a:pPr algn="just" eaLnBrk="1" hangingPunct="1">
              <a:spcBef>
                <a:spcPct val="0"/>
              </a:spcBef>
              <a:buFontTx/>
              <a:buNone/>
            </a:pPr>
            <a:endParaRPr lang="en-US" altLang="it-IT" sz="1800" dirty="0">
              <a:latin typeface="Courier New" panose="02070309020205020404" pitchFamily="49" charset="0"/>
            </a:endParaRPr>
          </a:p>
          <a:p>
            <a:pPr algn="just" eaLnBrk="1" hangingPunct="1">
              <a:spcBef>
                <a:spcPct val="0"/>
              </a:spcBef>
              <a:buFontTx/>
              <a:buNone/>
            </a:pPr>
            <a:r>
              <a:rPr lang="en-US" altLang="it-IT" sz="1800" dirty="0">
                <a:latin typeface="Courier New" panose="02070309020205020404" pitchFamily="49" charset="0"/>
              </a:rPr>
              <a:t>A=[(1,'a'), (2,'b'), (3,'c')]</a:t>
            </a:r>
          </a:p>
          <a:p>
            <a:pPr algn="just" eaLnBrk="1" hangingPunct="1">
              <a:spcBef>
                <a:spcPct val="0"/>
              </a:spcBef>
              <a:buFontTx/>
              <a:buNone/>
            </a:pPr>
            <a:r>
              <a:rPr lang="en-US" altLang="it-IT" sz="1800" dirty="0">
                <a:latin typeface="Courier New" panose="02070309020205020404" pitchFamily="49" charset="0"/>
              </a:rPr>
              <a:t>for </a:t>
            </a:r>
            <a:r>
              <a:rPr lang="en-US" altLang="it-IT" sz="1800" dirty="0" err="1">
                <a:latin typeface="Courier New" panose="02070309020205020404" pitchFamily="49" charset="0"/>
              </a:rPr>
              <a:t>i,j</a:t>
            </a:r>
            <a:r>
              <a:rPr lang="en-US" altLang="it-IT" sz="1800" dirty="0">
                <a:latin typeface="Courier New" panose="02070309020205020404" pitchFamily="49" charset="0"/>
              </a:rPr>
              <a:t> in A:</a:t>
            </a:r>
          </a:p>
          <a:p>
            <a:pPr algn="just" eaLnBrk="1" hangingPunct="1">
              <a:spcBef>
                <a:spcPct val="0"/>
              </a:spcBef>
              <a:buFontTx/>
              <a:buNone/>
            </a:pPr>
            <a:r>
              <a:rPr lang="en-US" altLang="it-IT" sz="1800" dirty="0">
                <a:latin typeface="Courier New" panose="02070309020205020404" pitchFamily="49" charset="0"/>
              </a:rPr>
              <a:t>    print(</a:t>
            </a:r>
            <a:r>
              <a:rPr lang="en-US" altLang="it-IT" sz="1800" dirty="0" err="1">
                <a:latin typeface="Courier New" panose="02070309020205020404" pitchFamily="49" charset="0"/>
              </a:rPr>
              <a:t>i</a:t>
            </a:r>
            <a:r>
              <a:rPr lang="en-US" altLang="it-IT" sz="1800" dirty="0">
                <a:latin typeface="Courier New" panose="02070309020205020404" pitchFamily="49" charset="0"/>
              </a:rPr>
              <a:t>, j)</a:t>
            </a:r>
          </a:p>
          <a:p>
            <a:pPr algn="just" eaLnBrk="1" hangingPunct="1">
              <a:spcBef>
                <a:spcPct val="0"/>
              </a:spcBef>
              <a:buFontTx/>
              <a:buNone/>
            </a:pPr>
            <a:endParaRPr lang="en-US" altLang="it-IT" sz="1800" dirty="0">
              <a:latin typeface="Courier New" panose="02070309020205020404" pitchFamily="49" charset="0"/>
            </a:endParaRPr>
          </a:p>
          <a:p>
            <a:pPr algn="just" eaLnBrk="1" hangingPunct="1">
              <a:spcBef>
                <a:spcPct val="0"/>
              </a:spcBef>
              <a:buFontTx/>
              <a:buNone/>
            </a:pPr>
            <a:endParaRPr lang="en-US" altLang="it-IT" sz="1800" dirty="0">
              <a:latin typeface="Courier New" panose="02070309020205020404" pitchFamily="49" charset="0"/>
            </a:endParaRPr>
          </a:p>
          <a:p>
            <a:pPr algn="just" eaLnBrk="1" hangingPunct="1">
              <a:spcBef>
                <a:spcPct val="0"/>
              </a:spcBef>
              <a:buFontTx/>
              <a:buNone/>
            </a:pPr>
            <a:r>
              <a:rPr lang="en-US" altLang="it-IT" sz="1800" dirty="0">
                <a:latin typeface="Courier New" panose="02070309020205020404" pitchFamily="49" charset="0"/>
              </a:rPr>
              <a:t>A = {1:'a',2:'b',3:'c'}</a:t>
            </a:r>
          </a:p>
          <a:p>
            <a:pPr algn="just" eaLnBrk="1" hangingPunct="1">
              <a:spcBef>
                <a:spcPct val="0"/>
              </a:spcBef>
              <a:buFontTx/>
              <a:buNone/>
            </a:pPr>
            <a:r>
              <a:rPr lang="en-US" altLang="it-IT" sz="1800" dirty="0">
                <a:latin typeface="Courier New" panose="02070309020205020404" pitchFamily="49" charset="0"/>
              </a:rPr>
              <a:t>for </a:t>
            </a:r>
            <a:r>
              <a:rPr lang="en-US" altLang="it-IT" sz="1800" dirty="0" err="1">
                <a:latin typeface="Courier New" panose="02070309020205020404" pitchFamily="49" charset="0"/>
              </a:rPr>
              <a:t>i,j</a:t>
            </a:r>
            <a:r>
              <a:rPr lang="en-US" altLang="it-IT" sz="1800" dirty="0">
                <a:latin typeface="Courier New" panose="02070309020205020404" pitchFamily="49" charset="0"/>
              </a:rPr>
              <a:t> in </a:t>
            </a:r>
            <a:r>
              <a:rPr lang="en-US" altLang="it-IT" sz="1800" dirty="0" err="1">
                <a:latin typeface="Courier New" panose="02070309020205020404" pitchFamily="49" charset="0"/>
              </a:rPr>
              <a:t>A.items</a:t>
            </a:r>
            <a:r>
              <a:rPr lang="en-US" altLang="it-IT" sz="1800" dirty="0">
                <a:latin typeface="Courier New" panose="02070309020205020404" pitchFamily="49" charset="0"/>
              </a:rPr>
              <a:t>():</a:t>
            </a:r>
          </a:p>
          <a:p>
            <a:pPr algn="just" eaLnBrk="1" hangingPunct="1">
              <a:spcBef>
                <a:spcPct val="0"/>
              </a:spcBef>
              <a:buFontTx/>
              <a:buNone/>
            </a:pPr>
            <a:r>
              <a:rPr lang="en-US" altLang="it-IT" sz="1800" dirty="0">
                <a:latin typeface="Courier New" panose="02070309020205020404" pitchFamily="49" charset="0"/>
              </a:rPr>
              <a:t>    print(</a:t>
            </a:r>
            <a:r>
              <a:rPr lang="en-US" altLang="it-IT" sz="1800" dirty="0" err="1">
                <a:latin typeface="Courier New" panose="02070309020205020404" pitchFamily="49" charset="0"/>
              </a:rPr>
              <a:t>i</a:t>
            </a:r>
            <a:r>
              <a:rPr lang="en-US" altLang="it-IT" sz="1800" dirty="0">
                <a:latin typeface="Courier New" panose="02070309020205020404" pitchFamily="49" charset="0"/>
              </a:rPr>
              <a:t>, j)</a:t>
            </a:r>
          </a:p>
          <a:p>
            <a:pPr algn="just" eaLnBrk="1" hangingPunct="1">
              <a:spcBef>
                <a:spcPct val="0"/>
              </a:spcBef>
              <a:buFontTx/>
              <a:buNone/>
            </a:pPr>
            <a:endParaRPr lang="en-US" altLang="it-IT" sz="1800" dirty="0"/>
          </a:p>
          <a:p>
            <a:pPr algn="just" eaLnBrk="1" hangingPunct="1">
              <a:spcBef>
                <a:spcPct val="0"/>
              </a:spcBef>
              <a:buFontTx/>
              <a:buNone/>
            </a:pPr>
            <a:r>
              <a:rPr lang="en-US" altLang="it-IT" sz="1800" dirty="0">
                <a:latin typeface="Courier New" panose="02070309020205020404" pitchFamily="49" charset="0"/>
              </a:rPr>
              <a:t>A = [1, 2, 3]</a:t>
            </a:r>
          </a:p>
          <a:p>
            <a:pPr algn="just" eaLnBrk="1" hangingPunct="1">
              <a:spcBef>
                <a:spcPct val="0"/>
              </a:spcBef>
              <a:buFontTx/>
              <a:buNone/>
            </a:pPr>
            <a:r>
              <a:rPr lang="en-US" altLang="it-IT" sz="1800" dirty="0">
                <a:latin typeface="Courier New" panose="02070309020205020404" pitchFamily="49" charset="0"/>
              </a:rPr>
              <a:t>B = ['a', 'b', 'c']</a:t>
            </a:r>
          </a:p>
          <a:p>
            <a:pPr algn="just" eaLnBrk="1" hangingPunct="1">
              <a:spcBef>
                <a:spcPct val="0"/>
              </a:spcBef>
              <a:buFontTx/>
              <a:buNone/>
            </a:pPr>
            <a:r>
              <a:rPr lang="en-US" altLang="it-IT" sz="1800" dirty="0">
                <a:latin typeface="Courier New" panose="02070309020205020404" pitchFamily="49" charset="0"/>
              </a:rPr>
              <a:t>for </a:t>
            </a:r>
            <a:r>
              <a:rPr lang="en-US" altLang="it-IT" sz="1800" dirty="0" err="1">
                <a:latin typeface="Courier New" panose="02070309020205020404" pitchFamily="49" charset="0"/>
              </a:rPr>
              <a:t>i,j</a:t>
            </a:r>
            <a:r>
              <a:rPr lang="en-US" altLang="it-IT" sz="1800" dirty="0">
                <a:latin typeface="Courier New" panose="02070309020205020404" pitchFamily="49" charset="0"/>
              </a:rPr>
              <a:t> in zip(A, B):</a:t>
            </a:r>
          </a:p>
          <a:p>
            <a:pPr algn="just" eaLnBrk="1" hangingPunct="1">
              <a:spcBef>
                <a:spcPct val="0"/>
              </a:spcBef>
              <a:buFontTx/>
              <a:buNone/>
            </a:pPr>
            <a:r>
              <a:rPr lang="en-US" altLang="it-IT" sz="1800" dirty="0">
                <a:latin typeface="Courier New" panose="02070309020205020404" pitchFamily="49" charset="0"/>
              </a:rPr>
              <a:t>    print(</a:t>
            </a:r>
            <a:r>
              <a:rPr lang="en-US" altLang="it-IT" sz="1800" dirty="0" err="1">
                <a:latin typeface="Courier New" panose="02070309020205020404" pitchFamily="49" charset="0"/>
              </a:rPr>
              <a:t>i</a:t>
            </a:r>
            <a:r>
              <a:rPr lang="en-US" altLang="it-IT" sz="1800" dirty="0">
                <a:latin typeface="Courier New" panose="02070309020205020404" pitchFamily="49" charset="0"/>
              </a:rPr>
              <a:t>, j)</a:t>
            </a:r>
          </a:p>
          <a:p>
            <a:pPr algn="just" eaLnBrk="1" hangingPunct="1">
              <a:spcBef>
                <a:spcPct val="0"/>
              </a:spcBef>
              <a:buFontTx/>
              <a:buNone/>
            </a:pPr>
            <a:endParaRPr lang="en-US" altLang="it-IT" sz="1800" dirty="0">
              <a:latin typeface="Courier New" panose="02070309020205020404" pitchFamily="49" charset="0"/>
            </a:endParaRPr>
          </a:p>
          <a:p>
            <a:pPr algn="just" eaLnBrk="1" hangingPunct="1">
              <a:spcBef>
                <a:spcPct val="0"/>
              </a:spcBef>
              <a:buFontTx/>
              <a:buNone/>
            </a:pPr>
            <a:r>
              <a:rPr lang="en-US" altLang="it-IT" sz="1800" dirty="0">
                <a:latin typeface="Courier New" panose="02070309020205020404" pitchFamily="49" charset="0"/>
              </a:rPr>
              <a:t>for </a:t>
            </a:r>
            <a:r>
              <a:rPr lang="en-US" altLang="it-IT" sz="1800" dirty="0" err="1">
                <a:latin typeface="Courier New" panose="02070309020205020404" pitchFamily="49" charset="0"/>
              </a:rPr>
              <a:t>i,j</a:t>
            </a:r>
            <a:r>
              <a:rPr lang="en-US" altLang="it-IT" sz="1800" dirty="0">
                <a:latin typeface="Courier New" panose="02070309020205020404" pitchFamily="49" charset="0"/>
              </a:rPr>
              <a:t> in enumerate(A):</a:t>
            </a:r>
          </a:p>
          <a:p>
            <a:pPr algn="just" eaLnBrk="1" hangingPunct="1">
              <a:spcBef>
                <a:spcPct val="0"/>
              </a:spcBef>
              <a:buFontTx/>
              <a:buNone/>
            </a:pPr>
            <a:r>
              <a:rPr lang="en-US" altLang="it-IT" sz="1800" dirty="0">
                <a:latin typeface="Courier New" panose="02070309020205020404" pitchFamily="49" charset="0"/>
              </a:rPr>
              <a:t>    print(</a:t>
            </a:r>
            <a:r>
              <a:rPr lang="en-US" altLang="it-IT" sz="1800" dirty="0" err="1">
                <a:latin typeface="Courier New" panose="02070309020205020404" pitchFamily="49" charset="0"/>
              </a:rPr>
              <a:t>i,j</a:t>
            </a:r>
            <a:r>
              <a:rPr lang="en-US" altLang="it-IT" sz="1800" dirty="0">
                <a:latin typeface="Courier New" panose="02070309020205020404" pitchFamily="49" charset="0"/>
              </a:rPr>
              <a:t>)</a:t>
            </a:r>
          </a:p>
          <a:p>
            <a:pPr algn="just" eaLnBrk="1" hangingPunct="1">
              <a:spcBef>
                <a:spcPct val="0"/>
              </a:spcBef>
              <a:buFontTx/>
              <a:buNone/>
            </a:pPr>
            <a:endParaRPr lang="en-US" altLang="it-IT" sz="1800" dirty="0"/>
          </a:p>
          <a:p>
            <a:pPr algn="just" eaLnBrk="1" hangingPunct="1">
              <a:spcBef>
                <a:spcPct val="0"/>
              </a:spcBef>
              <a:buFontTx/>
              <a:buNone/>
            </a:pPr>
            <a:endParaRPr lang="en-US" altLang="it-IT" sz="1800" dirty="0"/>
          </a:p>
          <a:p>
            <a:pPr algn="just" eaLnBrk="1" hangingPunct="1">
              <a:spcBef>
                <a:spcPct val="0"/>
              </a:spcBef>
              <a:buFontTx/>
              <a:buNone/>
            </a:pPr>
            <a:endParaRPr lang="en-US" altLang="it-IT" sz="1800" dirty="0">
              <a:latin typeface="Courier New" panose="02070309020205020404" pitchFamily="49" charset="0"/>
            </a:endParaRPr>
          </a:p>
        </p:txBody>
      </p:sp>
      <p:sp>
        <p:nvSpPr>
          <p:cNvPr id="4" name="Text Box 2">
            <a:extLst>
              <a:ext uri="{FF2B5EF4-FFF2-40B4-BE49-F238E27FC236}">
                <a16:creationId xmlns:a16="http://schemas.microsoft.com/office/drawing/2014/main" id="{AA1B9501-6318-405B-B0D8-12AAD1ECBA09}"/>
              </a:ext>
            </a:extLst>
          </p:cNvPr>
          <p:cNvSpPr txBox="1">
            <a:spLocks noChangeArrowheads="1"/>
          </p:cNvSpPr>
          <p:nvPr/>
        </p:nvSpPr>
        <p:spPr bwMode="auto">
          <a:xfrm>
            <a:off x="0" y="0"/>
            <a:ext cx="2024822"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b="1" dirty="0">
                <a:solidFill>
                  <a:srgbClr val="FF9900"/>
                </a:solidFill>
              </a:rPr>
              <a:t>The </a:t>
            </a:r>
            <a:r>
              <a:rPr lang="it-IT" altLang="it-IT" sz="1800" b="1" dirty="0" err="1">
                <a:solidFill>
                  <a:srgbClr val="FF9900"/>
                </a:solidFill>
              </a:rPr>
              <a:t>syntax</a:t>
            </a:r>
            <a:endParaRPr lang="it-IT" altLang="it-IT" sz="1800" b="1" dirty="0">
              <a:solidFill>
                <a:srgbClr val="FF99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4949C336-44A2-4BC9-AC27-E21B093B95AA}"/>
              </a:ext>
            </a:extLst>
          </p:cNvPr>
          <p:cNvSpPr txBox="1">
            <a:spLocks noChangeArrowheads="1"/>
          </p:cNvSpPr>
          <p:nvPr/>
        </p:nvSpPr>
        <p:spPr bwMode="auto">
          <a:xfrm>
            <a:off x="0" y="0"/>
            <a:ext cx="2627552"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b="1" dirty="0" err="1">
                <a:solidFill>
                  <a:srgbClr val="FF9900"/>
                </a:solidFill>
              </a:rPr>
              <a:t>What</a:t>
            </a:r>
            <a:r>
              <a:rPr lang="it-IT" altLang="it-IT" sz="1800" b="1" dirty="0">
                <a:solidFill>
                  <a:srgbClr val="FF9900"/>
                </a:solidFill>
              </a:rPr>
              <a:t> </a:t>
            </a:r>
            <a:r>
              <a:rPr lang="it-IT" altLang="it-IT" sz="1800" b="1" dirty="0" err="1">
                <a:solidFill>
                  <a:srgbClr val="FF9900"/>
                </a:solidFill>
              </a:rPr>
              <a:t>is</a:t>
            </a:r>
            <a:r>
              <a:rPr lang="it-IT" altLang="it-IT" sz="1800" b="1" dirty="0">
                <a:solidFill>
                  <a:srgbClr val="FF9900"/>
                </a:solidFill>
              </a:rPr>
              <a:t> Python?</a:t>
            </a:r>
          </a:p>
        </p:txBody>
      </p:sp>
      <p:sp>
        <p:nvSpPr>
          <p:cNvPr id="4099" name="Text Box 3">
            <a:extLst>
              <a:ext uri="{FF2B5EF4-FFF2-40B4-BE49-F238E27FC236}">
                <a16:creationId xmlns:a16="http://schemas.microsoft.com/office/drawing/2014/main" id="{59E99833-97A1-432F-A5B2-0F288DC9A24F}"/>
              </a:ext>
            </a:extLst>
          </p:cNvPr>
          <p:cNvSpPr txBox="1">
            <a:spLocks noChangeArrowheads="1"/>
          </p:cNvSpPr>
          <p:nvPr/>
        </p:nvSpPr>
        <p:spPr bwMode="auto">
          <a:xfrm>
            <a:off x="0" y="549275"/>
            <a:ext cx="9144000" cy="611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it-IT" altLang="it-IT" sz="1800" dirty="0"/>
              <a:t>From the </a:t>
            </a:r>
            <a:r>
              <a:rPr lang="it-IT" altLang="it-IT" sz="1800" dirty="0" err="1"/>
              <a:t>official</a:t>
            </a:r>
            <a:r>
              <a:rPr lang="it-IT" altLang="it-IT" sz="1800" dirty="0"/>
              <a:t> web site:</a:t>
            </a:r>
          </a:p>
          <a:p>
            <a:pPr algn="just" eaLnBrk="1" hangingPunct="1">
              <a:spcBef>
                <a:spcPct val="0"/>
              </a:spcBef>
              <a:buFontTx/>
              <a:buNone/>
            </a:pPr>
            <a:endParaRPr lang="it-IT" altLang="it-IT" sz="1800" dirty="0"/>
          </a:p>
          <a:p>
            <a:pPr algn="just" eaLnBrk="1" hangingPunct="1">
              <a:spcBef>
                <a:spcPct val="0"/>
              </a:spcBef>
              <a:buFontTx/>
              <a:buNone/>
            </a:pPr>
            <a:r>
              <a:rPr lang="it-IT" altLang="it-IT" sz="1800" u="sng" dirty="0">
                <a:solidFill>
                  <a:srgbClr val="0000FF"/>
                </a:solidFill>
              </a:rPr>
              <a:t>http://www.python.org</a:t>
            </a:r>
          </a:p>
          <a:p>
            <a:pPr algn="just" eaLnBrk="1" hangingPunct="1">
              <a:spcBef>
                <a:spcPct val="0"/>
              </a:spcBef>
              <a:buFontTx/>
              <a:buNone/>
            </a:pPr>
            <a:endParaRPr lang="it-IT" altLang="it-IT" sz="1800" u="sng" dirty="0">
              <a:solidFill>
                <a:srgbClr val="0066FF"/>
              </a:solidFill>
            </a:endParaRPr>
          </a:p>
          <a:p>
            <a:pPr algn="just" eaLnBrk="1" hangingPunct="1">
              <a:spcBef>
                <a:spcPct val="0"/>
              </a:spcBef>
              <a:buFontTx/>
              <a:buNone/>
            </a:pPr>
            <a:r>
              <a:rPr lang="it-IT" altLang="it-IT" sz="1800" dirty="0"/>
              <a:t>“</a:t>
            </a:r>
            <a:r>
              <a:rPr lang="en-US" altLang="it-IT" sz="1800" dirty="0"/>
              <a:t>Python is an interpreted, interactive, object-oriented programming language. It incorporates modules, exceptions, dynamic typing, very high level dynamic data types, and classes. It supports multiple programming paradigms beyond object-oriented programming, such as procedural and functional programming. Python combines remarkable power with very clear syntax. It has interfaces to many system calls and libraries, as well as to various window systems, and is extensible in C or C++. It is also usable as an extension language for applications that need a programmable interface. Finally, Python is portable: it runs on many Unix variants including Linux and macOS, and on Windows.</a:t>
            </a:r>
            <a:r>
              <a:rPr lang="it-IT" altLang="it-IT" sz="1800" dirty="0"/>
              <a:t>”</a:t>
            </a:r>
          </a:p>
          <a:p>
            <a:pPr algn="just" eaLnBrk="1" hangingPunct="1">
              <a:spcBef>
                <a:spcPct val="0"/>
              </a:spcBef>
              <a:buFontTx/>
              <a:buNone/>
            </a:pPr>
            <a:endParaRPr lang="it-IT" altLang="it-IT" sz="1800" dirty="0"/>
          </a:p>
        </p:txBody>
      </p:sp>
      <p:sp>
        <p:nvSpPr>
          <p:cNvPr id="4100" name="Text Box 4">
            <a:extLst>
              <a:ext uri="{FF2B5EF4-FFF2-40B4-BE49-F238E27FC236}">
                <a16:creationId xmlns:a16="http://schemas.microsoft.com/office/drawing/2014/main" id="{1A84BC68-2593-4774-8277-DFA5DA6EFD66}"/>
              </a:ext>
            </a:extLst>
          </p:cNvPr>
          <p:cNvSpPr txBox="1">
            <a:spLocks noChangeArrowheads="1"/>
          </p:cNvSpPr>
          <p:nvPr/>
        </p:nvSpPr>
        <p:spPr bwMode="auto">
          <a:xfrm>
            <a:off x="0" y="4581525"/>
            <a:ext cx="9144000" cy="208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it-IT" sz="1800" b="1" i="1" dirty="0">
                <a:solidFill>
                  <a:srgbClr val="FF9900"/>
                </a:solidFill>
              </a:rPr>
              <a:t>Remark</a:t>
            </a:r>
          </a:p>
          <a:p>
            <a:pPr algn="just" eaLnBrk="1" hangingPunct="1">
              <a:spcBef>
                <a:spcPct val="0"/>
              </a:spcBef>
              <a:buFontTx/>
              <a:buNone/>
            </a:pPr>
            <a:endParaRPr lang="en-US" altLang="it-IT" sz="1800" b="1" dirty="0">
              <a:solidFill>
                <a:srgbClr val="FF9900"/>
              </a:solidFill>
            </a:endParaRPr>
          </a:p>
          <a:p>
            <a:pPr algn="just" eaLnBrk="1" hangingPunct="1">
              <a:spcBef>
                <a:spcPct val="0"/>
              </a:spcBef>
              <a:buFontTx/>
              <a:buNone/>
            </a:pPr>
            <a:r>
              <a:rPr lang="en-US" altLang="it-IT" sz="1800" dirty="0"/>
              <a:t>Python may be used with different programming paradigms:</a:t>
            </a:r>
          </a:p>
          <a:p>
            <a:pPr algn="just" eaLnBrk="1" hangingPunct="1">
              <a:spcBef>
                <a:spcPct val="0"/>
              </a:spcBef>
              <a:buFontTx/>
              <a:buNone/>
            </a:pPr>
            <a:endParaRPr lang="en-US" altLang="it-IT" sz="1800" dirty="0"/>
          </a:p>
          <a:p>
            <a:pPr algn="just" eaLnBrk="1" hangingPunct="1">
              <a:spcBef>
                <a:spcPct val="0"/>
              </a:spcBef>
              <a:buFontTx/>
              <a:buNone/>
            </a:pPr>
            <a:r>
              <a:rPr lang="en-US" altLang="it-IT" sz="1800" dirty="0"/>
              <a:t>- Procedural;</a:t>
            </a:r>
          </a:p>
          <a:p>
            <a:pPr algn="just" eaLnBrk="1" hangingPunct="1">
              <a:spcBef>
                <a:spcPct val="0"/>
              </a:spcBef>
              <a:buFontTx/>
              <a:buNone/>
            </a:pPr>
            <a:r>
              <a:rPr lang="en-US" altLang="it-IT" sz="1800" dirty="0"/>
              <a:t>- Object oriented;</a:t>
            </a:r>
          </a:p>
          <a:p>
            <a:pPr algn="just" eaLnBrk="1" hangingPunct="1">
              <a:spcBef>
                <a:spcPct val="0"/>
              </a:spcBef>
              <a:buFontTx/>
              <a:buNone/>
            </a:pPr>
            <a:r>
              <a:rPr lang="en-US" altLang="it-IT" sz="1800" dirty="0"/>
              <a:t>- Functional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3">
            <a:extLst>
              <a:ext uri="{FF2B5EF4-FFF2-40B4-BE49-F238E27FC236}">
                <a16:creationId xmlns:a16="http://schemas.microsoft.com/office/drawing/2014/main" id="{73FDD2B7-54AB-4DFA-B495-5C1BE1B980AE}"/>
              </a:ext>
            </a:extLst>
          </p:cNvPr>
          <p:cNvSpPr txBox="1">
            <a:spLocks noChangeArrowheads="1"/>
          </p:cNvSpPr>
          <p:nvPr/>
        </p:nvSpPr>
        <p:spPr bwMode="auto">
          <a:xfrm>
            <a:off x="0" y="549275"/>
            <a:ext cx="9144000" cy="208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it-IT" altLang="it-IT" sz="1800" b="1" dirty="0">
                <a:solidFill>
                  <a:schemeClr val="hlink"/>
                </a:solidFill>
              </a:rPr>
              <a:t>WHILE </a:t>
            </a:r>
            <a:r>
              <a:rPr lang="it-IT" altLang="it-IT" sz="1800" b="1" dirty="0" err="1">
                <a:solidFill>
                  <a:schemeClr val="hlink"/>
                </a:solidFill>
              </a:rPr>
              <a:t>statement</a:t>
            </a:r>
            <a:endParaRPr lang="it-IT" altLang="it-IT" sz="1800" b="1" dirty="0">
              <a:solidFill>
                <a:schemeClr val="hlink"/>
              </a:solidFill>
            </a:endParaRPr>
          </a:p>
          <a:p>
            <a:pPr algn="just" eaLnBrk="1" hangingPunct="1">
              <a:spcBef>
                <a:spcPct val="0"/>
              </a:spcBef>
              <a:buFontTx/>
              <a:buNone/>
            </a:pPr>
            <a:endParaRPr lang="it-IT" altLang="it-IT" sz="1800" b="1" dirty="0">
              <a:solidFill>
                <a:schemeClr val="hlink"/>
              </a:solidFill>
            </a:endParaRPr>
          </a:p>
          <a:p>
            <a:pPr algn="just" eaLnBrk="1" hangingPunct="1">
              <a:spcBef>
                <a:spcPct val="0"/>
              </a:spcBef>
              <a:buFontTx/>
              <a:buNone/>
            </a:pPr>
            <a:r>
              <a:rPr lang="it-IT" altLang="it-IT" sz="1800" dirty="0">
                <a:latin typeface="Courier New" panose="02070309020205020404" pitchFamily="49" charset="0"/>
              </a:rPr>
              <a:t>i = 0</a:t>
            </a:r>
          </a:p>
          <a:p>
            <a:pPr algn="just" eaLnBrk="1" hangingPunct="1">
              <a:spcBef>
                <a:spcPct val="0"/>
              </a:spcBef>
              <a:buFontTx/>
              <a:buNone/>
            </a:pPr>
            <a:r>
              <a:rPr lang="it-IT" altLang="it-IT" sz="1800" dirty="0" err="1">
                <a:latin typeface="Courier New" panose="02070309020205020404" pitchFamily="49" charset="0"/>
              </a:rPr>
              <a:t>while</a:t>
            </a:r>
            <a:r>
              <a:rPr lang="it-IT" altLang="it-IT" sz="1800" dirty="0">
                <a:latin typeface="Courier New" panose="02070309020205020404" pitchFamily="49" charset="0"/>
              </a:rPr>
              <a:t> i &lt; 5:</a:t>
            </a:r>
          </a:p>
          <a:p>
            <a:pPr algn="just" eaLnBrk="1" hangingPunct="1">
              <a:spcBef>
                <a:spcPct val="0"/>
              </a:spcBef>
              <a:buFontTx/>
              <a:buNone/>
            </a:pPr>
            <a:r>
              <a:rPr lang="it-IT" altLang="it-IT" sz="1800" dirty="0">
                <a:latin typeface="Courier New" panose="02070309020205020404" pitchFamily="49" charset="0"/>
              </a:rPr>
              <a:t>    </a:t>
            </a:r>
            <a:r>
              <a:rPr lang="it-IT" altLang="it-IT" sz="1800" dirty="0" err="1">
                <a:latin typeface="Courier New" panose="02070309020205020404" pitchFamily="49" charset="0"/>
              </a:rPr>
              <a:t>print</a:t>
            </a:r>
            <a:r>
              <a:rPr lang="it-IT" altLang="it-IT" sz="1800" dirty="0">
                <a:latin typeface="Courier New" panose="02070309020205020404" pitchFamily="49" charset="0"/>
              </a:rPr>
              <a:t>(i)</a:t>
            </a:r>
          </a:p>
          <a:p>
            <a:pPr algn="just" eaLnBrk="1" hangingPunct="1">
              <a:spcBef>
                <a:spcPct val="0"/>
              </a:spcBef>
              <a:buFontTx/>
              <a:buNone/>
            </a:pPr>
            <a:r>
              <a:rPr lang="it-IT" altLang="it-IT" sz="1800" dirty="0">
                <a:latin typeface="Courier New" panose="02070309020205020404" pitchFamily="49" charset="0"/>
              </a:rPr>
              <a:t>    i += 1</a:t>
            </a:r>
          </a:p>
          <a:p>
            <a:pPr algn="just" eaLnBrk="1" hangingPunct="1">
              <a:spcBef>
                <a:spcPct val="0"/>
              </a:spcBef>
              <a:buFontTx/>
              <a:buNone/>
            </a:pPr>
            <a:endParaRPr lang="it-IT" altLang="it-IT" sz="1800" dirty="0">
              <a:latin typeface="Courier New" panose="02070309020205020404" pitchFamily="49" charset="0"/>
            </a:endParaRPr>
          </a:p>
        </p:txBody>
      </p:sp>
      <p:sp>
        <p:nvSpPr>
          <p:cNvPr id="4" name="Text Box 2">
            <a:extLst>
              <a:ext uri="{FF2B5EF4-FFF2-40B4-BE49-F238E27FC236}">
                <a16:creationId xmlns:a16="http://schemas.microsoft.com/office/drawing/2014/main" id="{62F61052-4AC8-4B4F-992A-9B614BEEE5AA}"/>
              </a:ext>
            </a:extLst>
          </p:cNvPr>
          <p:cNvSpPr txBox="1">
            <a:spLocks noChangeArrowheads="1"/>
          </p:cNvSpPr>
          <p:nvPr/>
        </p:nvSpPr>
        <p:spPr bwMode="auto">
          <a:xfrm>
            <a:off x="0" y="0"/>
            <a:ext cx="2024822"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b="1" dirty="0">
                <a:solidFill>
                  <a:srgbClr val="FF9900"/>
                </a:solidFill>
              </a:rPr>
              <a:t>The </a:t>
            </a:r>
            <a:r>
              <a:rPr lang="it-IT" altLang="it-IT" sz="1800" b="1" dirty="0" err="1">
                <a:solidFill>
                  <a:srgbClr val="FF9900"/>
                </a:solidFill>
              </a:rPr>
              <a:t>syntax</a:t>
            </a:r>
            <a:endParaRPr lang="it-IT" altLang="it-IT" sz="1800" b="1" dirty="0">
              <a:solidFill>
                <a:srgbClr val="FF99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3">
            <a:extLst>
              <a:ext uri="{FF2B5EF4-FFF2-40B4-BE49-F238E27FC236}">
                <a16:creationId xmlns:a16="http://schemas.microsoft.com/office/drawing/2014/main" id="{3AC2C418-32BF-40B7-8146-1843F11594A2}"/>
              </a:ext>
            </a:extLst>
          </p:cNvPr>
          <p:cNvSpPr txBox="1">
            <a:spLocks noChangeArrowheads="1"/>
          </p:cNvSpPr>
          <p:nvPr/>
        </p:nvSpPr>
        <p:spPr bwMode="auto">
          <a:xfrm>
            <a:off x="0" y="549275"/>
            <a:ext cx="914400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it-IT" altLang="it-IT" sz="1800" b="1" dirty="0">
                <a:solidFill>
                  <a:schemeClr val="hlink"/>
                </a:solidFill>
              </a:rPr>
              <a:t>CONTINUE/BREAK/ELSE </a:t>
            </a:r>
            <a:r>
              <a:rPr lang="it-IT" altLang="it-IT" sz="1800" b="1" dirty="0" err="1">
                <a:solidFill>
                  <a:schemeClr val="hlink"/>
                </a:solidFill>
              </a:rPr>
              <a:t>statements</a:t>
            </a:r>
            <a:endParaRPr lang="it-IT" altLang="it-IT" sz="1800" b="1" dirty="0">
              <a:solidFill>
                <a:schemeClr val="hlink"/>
              </a:solidFill>
            </a:endParaRPr>
          </a:p>
          <a:p>
            <a:pPr algn="just" eaLnBrk="1" hangingPunct="1">
              <a:spcBef>
                <a:spcPct val="0"/>
              </a:spcBef>
              <a:buFontTx/>
              <a:buNone/>
            </a:pPr>
            <a:endParaRPr lang="it-IT" altLang="it-IT" sz="1800" b="1" dirty="0">
              <a:solidFill>
                <a:schemeClr val="hlink"/>
              </a:solidFill>
            </a:endParaRPr>
          </a:p>
          <a:p>
            <a:pPr algn="just" eaLnBrk="1" hangingPunct="1">
              <a:spcBef>
                <a:spcPct val="0"/>
              </a:spcBef>
              <a:buFontTx/>
              <a:buNone/>
            </a:pPr>
            <a:r>
              <a:rPr lang="it-IT" altLang="it-IT" sz="1800" dirty="0">
                <a:latin typeface="Courier New" panose="02070309020205020404" pitchFamily="49" charset="0"/>
              </a:rPr>
              <a:t>A = [1, 1, 0, 0, 1, 3, 1, 0, 1, 1]</a:t>
            </a:r>
          </a:p>
          <a:p>
            <a:pPr algn="just" eaLnBrk="1" hangingPunct="1">
              <a:spcBef>
                <a:spcPct val="0"/>
              </a:spcBef>
              <a:buFontTx/>
              <a:buNone/>
            </a:pPr>
            <a:r>
              <a:rPr lang="it-IT" altLang="it-IT" sz="1800" dirty="0">
                <a:latin typeface="Courier New" panose="02070309020205020404" pitchFamily="49" charset="0"/>
              </a:rPr>
              <a:t>j = 0</a:t>
            </a:r>
          </a:p>
          <a:p>
            <a:pPr algn="just" eaLnBrk="1" hangingPunct="1">
              <a:spcBef>
                <a:spcPct val="0"/>
              </a:spcBef>
              <a:buFontTx/>
              <a:buNone/>
            </a:pPr>
            <a:r>
              <a:rPr lang="it-IT" altLang="it-IT" sz="1800" dirty="0">
                <a:latin typeface="Courier New" panose="02070309020205020404" pitchFamily="49" charset="0"/>
              </a:rPr>
              <a:t>for a in A:</a:t>
            </a:r>
          </a:p>
          <a:p>
            <a:pPr algn="just" eaLnBrk="1" hangingPunct="1">
              <a:spcBef>
                <a:spcPct val="0"/>
              </a:spcBef>
              <a:buFontTx/>
              <a:buNone/>
            </a:pPr>
            <a:r>
              <a:rPr lang="it-IT" altLang="it-IT" sz="1800" dirty="0">
                <a:latin typeface="Courier New" panose="02070309020205020404" pitchFamily="49" charset="0"/>
              </a:rPr>
              <a:t>    j += 1</a:t>
            </a:r>
          </a:p>
          <a:p>
            <a:pPr algn="just" eaLnBrk="1" hangingPunct="1">
              <a:spcBef>
                <a:spcPct val="0"/>
              </a:spcBef>
              <a:buFontTx/>
              <a:buNone/>
            </a:pPr>
            <a:r>
              <a:rPr lang="it-IT" altLang="it-IT" sz="1800" dirty="0">
                <a:latin typeface="Courier New" panose="02070309020205020404" pitchFamily="49" charset="0"/>
              </a:rPr>
              <a:t>    </a:t>
            </a:r>
            <a:r>
              <a:rPr lang="it-IT" altLang="it-IT" sz="1800" dirty="0" err="1">
                <a:latin typeface="Courier New" panose="02070309020205020404" pitchFamily="49" charset="0"/>
              </a:rPr>
              <a:t>if</a:t>
            </a:r>
            <a:r>
              <a:rPr lang="it-IT" altLang="it-IT" sz="1800" dirty="0">
                <a:latin typeface="Courier New" panose="02070309020205020404" pitchFamily="49" charset="0"/>
              </a:rPr>
              <a:t> a == 0: </a:t>
            </a:r>
          </a:p>
          <a:p>
            <a:pPr algn="just" eaLnBrk="1" hangingPunct="1">
              <a:spcBef>
                <a:spcPct val="0"/>
              </a:spcBef>
              <a:buFontTx/>
              <a:buNone/>
            </a:pPr>
            <a:r>
              <a:rPr lang="it-IT" altLang="it-IT" sz="1800" dirty="0">
                <a:latin typeface="Courier New" panose="02070309020205020404" pitchFamily="49" charset="0"/>
              </a:rPr>
              <a:t>        continue</a:t>
            </a:r>
          </a:p>
          <a:p>
            <a:pPr algn="just" eaLnBrk="1" hangingPunct="1">
              <a:spcBef>
                <a:spcPct val="0"/>
              </a:spcBef>
              <a:buFontTx/>
              <a:buNone/>
            </a:pPr>
            <a:r>
              <a:rPr lang="it-IT" altLang="it-IT" sz="1800" dirty="0">
                <a:latin typeface="Courier New" panose="02070309020205020404" pitchFamily="49" charset="0"/>
              </a:rPr>
              <a:t>    </a:t>
            </a:r>
            <a:r>
              <a:rPr lang="it-IT" altLang="it-IT" sz="1800" dirty="0" err="1">
                <a:latin typeface="Courier New" panose="02070309020205020404" pitchFamily="49" charset="0"/>
              </a:rPr>
              <a:t>elif</a:t>
            </a:r>
            <a:r>
              <a:rPr lang="it-IT" altLang="it-IT" sz="1800" dirty="0">
                <a:latin typeface="Courier New" panose="02070309020205020404" pitchFamily="49" charset="0"/>
              </a:rPr>
              <a:t> a ==1:</a:t>
            </a:r>
          </a:p>
          <a:p>
            <a:pPr algn="just" eaLnBrk="1" hangingPunct="1">
              <a:spcBef>
                <a:spcPct val="0"/>
              </a:spcBef>
              <a:buFontTx/>
              <a:buNone/>
            </a:pPr>
            <a:r>
              <a:rPr lang="it-IT" altLang="it-IT" sz="1800" dirty="0">
                <a:latin typeface="Courier New" panose="02070309020205020404" pitchFamily="49" charset="0"/>
              </a:rPr>
              <a:t>        </a:t>
            </a:r>
            <a:r>
              <a:rPr lang="it-IT" altLang="it-IT" sz="1800" dirty="0" err="1">
                <a:latin typeface="Courier New" panose="02070309020205020404" pitchFamily="49" charset="0"/>
              </a:rPr>
              <a:t>print</a:t>
            </a:r>
            <a:r>
              <a:rPr lang="it-IT" altLang="it-IT" sz="1800" dirty="0">
                <a:latin typeface="Courier New" panose="02070309020205020404" pitchFamily="49" charset="0"/>
              </a:rPr>
              <a:t>("</a:t>
            </a:r>
            <a:r>
              <a:rPr lang="it-IT" altLang="it-IT" sz="1800" dirty="0" err="1">
                <a:latin typeface="Courier New" panose="02070309020205020404" pitchFamily="49" charset="0"/>
              </a:rPr>
              <a:t>element</a:t>
            </a:r>
            <a:r>
              <a:rPr lang="it-IT" altLang="it-IT" sz="1800" dirty="0">
                <a:latin typeface="Courier New" panose="02070309020205020404" pitchFamily="49" charset="0"/>
              </a:rPr>
              <a:t> ",j, " = ", a)</a:t>
            </a:r>
          </a:p>
          <a:p>
            <a:pPr algn="just" eaLnBrk="1" hangingPunct="1">
              <a:spcBef>
                <a:spcPct val="0"/>
              </a:spcBef>
              <a:buFontTx/>
              <a:buNone/>
            </a:pPr>
            <a:r>
              <a:rPr lang="it-IT" altLang="it-IT" sz="1800" dirty="0">
                <a:latin typeface="Courier New" panose="02070309020205020404" pitchFamily="49" charset="0"/>
              </a:rPr>
              <a:t>    </a:t>
            </a:r>
            <a:r>
              <a:rPr lang="it-IT" altLang="it-IT" sz="1800" dirty="0" err="1">
                <a:latin typeface="Courier New" panose="02070309020205020404" pitchFamily="49" charset="0"/>
              </a:rPr>
              <a:t>elif</a:t>
            </a:r>
            <a:r>
              <a:rPr lang="it-IT" altLang="it-IT" sz="1800" dirty="0">
                <a:latin typeface="Courier New" panose="02070309020205020404" pitchFamily="49" charset="0"/>
              </a:rPr>
              <a:t> a == 3:</a:t>
            </a:r>
          </a:p>
          <a:p>
            <a:pPr algn="just" eaLnBrk="1" hangingPunct="1">
              <a:spcBef>
                <a:spcPct val="0"/>
              </a:spcBef>
              <a:buFontTx/>
              <a:buNone/>
            </a:pPr>
            <a:r>
              <a:rPr lang="it-IT" altLang="it-IT" sz="1800" dirty="0">
                <a:latin typeface="Courier New" panose="02070309020205020404" pitchFamily="49" charset="0"/>
              </a:rPr>
              <a:t>        </a:t>
            </a:r>
            <a:r>
              <a:rPr lang="it-IT" altLang="it-IT" sz="1800" dirty="0" err="1">
                <a:latin typeface="Courier New" panose="02070309020205020404" pitchFamily="49" charset="0"/>
              </a:rPr>
              <a:t>print</a:t>
            </a:r>
            <a:r>
              <a:rPr lang="it-IT" altLang="it-IT" sz="1800" dirty="0">
                <a:latin typeface="Courier New" panose="02070309020205020404" pitchFamily="49" charset="0"/>
              </a:rPr>
              <a:t>("exit </a:t>
            </a:r>
            <a:r>
              <a:rPr lang="it-IT" altLang="it-IT" sz="1800" dirty="0" err="1">
                <a:latin typeface="Courier New" panose="02070309020205020404" pitchFamily="49" charset="0"/>
              </a:rPr>
              <a:t>at</a:t>
            </a:r>
            <a:r>
              <a:rPr lang="it-IT" altLang="it-IT" sz="1800" dirty="0">
                <a:latin typeface="Courier New" panose="02070309020205020404" pitchFamily="49" charset="0"/>
              </a:rPr>
              <a:t> </a:t>
            </a:r>
            <a:r>
              <a:rPr lang="it-IT" altLang="it-IT" sz="1800" dirty="0" err="1">
                <a:latin typeface="Courier New" panose="02070309020205020404" pitchFamily="49" charset="0"/>
              </a:rPr>
              <a:t>element</a:t>
            </a:r>
            <a:r>
              <a:rPr lang="it-IT" altLang="it-IT" sz="1800" dirty="0">
                <a:latin typeface="Courier New" panose="02070309020205020404" pitchFamily="49" charset="0"/>
              </a:rPr>
              <a:t>",j)</a:t>
            </a:r>
          </a:p>
          <a:p>
            <a:pPr algn="just" eaLnBrk="1" hangingPunct="1">
              <a:spcBef>
                <a:spcPct val="0"/>
              </a:spcBef>
              <a:buFontTx/>
              <a:buNone/>
            </a:pPr>
            <a:r>
              <a:rPr lang="it-IT" altLang="it-IT" sz="1800" dirty="0">
                <a:latin typeface="Courier New" panose="02070309020205020404" pitchFamily="49" charset="0"/>
              </a:rPr>
              <a:t>        break</a:t>
            </a:r>
          </a:p>
          <a:p>
            <a:pPr algn="just" eaLnBrk="1" hangingPunct="1">
              <a:spcBef>
                <a:spcPct val="0"/>
              </a:spcBef>
              <a:buFontTx/>
              <a:buNone/>
            </a:pPr>
            <a:r>
              <a:rPr lang="it-IT" altLang="it-IT" sz="1800" dirty="0">
                <a:latin typeface="Courier New" panose="02070309020205020404" pitchFamily="49" charset="0"/>
              </a:rPr>
              <a:t>else:</a:t>
            </a:r>
          </a:p>
          <a:p>
            <a:pPr algn="just" eaLnBrk="1" hangingPunct="1">
              <a:spcBef>
                <a:spcPct val="0"/>
              </a:spcBef>
              <a:buFontTx/>
              <a:buNone/>
            </a:pPr>
            <a:r>
              <a:rPr lang="it-IT" altLang="it-IT" sz="1800" dirty="0">
                <a:latin typeface="Courier New" panose="02070309020205020404" pitchFamily="49" charset="0"/>
              </a:rPr>
              <a:t>    </a:t>
            </a:r>
            <a:r>
              <a:rPr lang="it-IT" altLang="it-IT" sz="1800" dirty="0" err="1">
                <a:latin typeface="Courier New" panose="02070309020205020404" pitchFamily="49" charset="0"/>
              </a:rPr>
              <a:t>print</a:t>
            </a:r>
            <a:r>
              <a:rPr lang="it-IT" altLang="it-IT" sz="1800" dirty="0">
                <a:latin typeface="Courier New" panose="02070309020205020404" pitchFamily="49" charset="0"/>
              </a:rPr>
              <a:t>("end of file")</a:t>
            </a:r>
          </a:p>
          <a:p>
            <a:pPr algn="just" eaLnBrk="1" hangingPunct="1">
              <a:spcBef>
                <a:spcPct val="0"/>
              </a:spcBef>
              <a:buFontTx/>
              <a:buNone/>
            </a:pPr>
            <a:r>
              <a:rPr lang="it-IT" altLang="it-IT" sz="1800" dirty="0">
                <a:latin typeface="Courier New" panose="02070309020205020404" pitchFamily="49" charset="0"/>
              </a:rPr>
              <a:t>		</a:t>
            </a:r>
          </a:p>
          <a:p>
            <a:pPr algn="just" eaLnBrk="1" hangingPunct="1">
              <a:spcBef>
                <a:spcPct val="0"/>
              </a:spcBef>
              <a:buFontTx/>
              <a:buNone/>
            </a:pPr>
            <a:endParaRPr lang="it-IT" altLang="it-IT" sz="1800" dirty="0">
              <a:latin typeface="Courier New" panose="02070309020205020404" pitchFamily="49" charset="0"/>
            </a:endParaRPr>
          </a:p>
        </p:txBody>
      </p:sp>
      <p:sp>
        <p:nvSpPr>
          <p:cNvPr id="32772" name="Text Box 4">
            <a:extLst>
              <a:ext uri="{FF2B5EF4-FFF2-40B4-BE49-F238E27FC236}">
                <a16:creationId xmlns:a16="http://schemas.microsoft.com/office/drawing/2014/main" id="{252E609A-65FB-43CE-AC3D-AB2B12223DC1}"/>
              </a:ext>
            </a:extLst>
          </p:cNvPr>
          <p:cNvSpPr txBox="1">
            <a:spLocks noChangeArrowheads="1"/>
          </p:cNvSpPr>
          <p:nvPr/>
        </p:nvSpPr>
        <p:spPr bwMode="auto">
          <a:xfrm>
            <a:off x="0" y="5300663"/>
            <a:ext cx="9144000" cy="133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it-IT" altLang="it-IT" sz="1800" b="1" dirty="0">
                <a:solidFill>
                  <a:schemeClr val="hlink"/>
                </a:solidFill>
              </a:rPr>
              <a:t>PASS </a:t>
            </a:r>
            <a:r>
              <a:rPr lang="it-IT" altLang="it-IT" sz="1800" b="1" dirty="0" err="1">
                <a:solidFill>
                  <a:schemeClr val="hlink"/>
                </a:solidFill>
              </a:rPr>
              <a:t>statement</a:t>
            </a:r>
            <a:endParaRPr lang="it-IT" altLang="it-IT" sz="1800" b="1" dirty="0">
              <a:solidFill>
                <a:schemeClr val="hlink"/>
              </a:solidFill>
            </a:endParaRPr>
          </a:p>
          <a:p>
            <a:pPr algn="just" eaLnBrk="1" hangingPunct="1">
              <a:spcBef>
                <a:spcPct val="0"/>
              </a:spcBef>
              <a:buFontTx/>
              <a:buNone/>
            </a:pPr>
            <a:endParaRPr lang="it-IT" altLang="it-IT" sz="1800" b="1" dirty="0">
              <a:solidFill>
                <a:schemeClr val="hlink"/>
              </a:solidFill>
            </a:endParaRPr>
          </a:p>
          <a:p>
            <a:pPr algn="just" eaLnBrk="1" hangingPunct="1">
              <a:spcBef>
                <a:spcPct val="0"/>
              </a:spcBef>
              <a:buFontTx/>
              <a:buNone/>
            </a:pPr>
            <a:r>
              <a:rPr lang="it-IT" altLang="it-IT" sz="1800" dirty="0">
                <a:latin typeface="Courier New" panose="02070309020205020404" pitchFamily="49" charset="0"/>
              </a:rPr>
              <a:t>for a in A:</a:t>
            </a:r>
          </a:p>
          <a:p>
            <a:pPr algn="just" eaLnBrk="1" hangingPunct="1">
              <a:spcBef>
                <a:spcPct val="0"/>
              </a:spcBef>
              <a:buFontTx/>
              <a:buNone/>
            </a:pPr>
            <a:r>
              <a:rPr lang="it-IT" altLang="it-IT" sz="1800" dirty="0">
                <a:latin typeface="Courier New" panose="02070309020205020404" pitchFamily="49" charset="0"/>
              </a:rPr>
              <a:t>    pass</a:t>
            </a:r>
          </a:p>
        </p:txBody>
      </p:sp>
      <p:sp>
        <p:nvSpPr>
          <p:cNvPr id="5" name="Text Box 2">
            <a:extLst>
              <a:ext uri="{FF2B5EF4-FFF2-40B4-BE49-F238E27FC236}">
                <a16:creationId xmlns:a16="http://schemas.microsoft.com/office/drawing/2014/main" id="{A2E95B9E-8DC4-4A6E-BF18-3CD9A0B4FD6F}"/>
              </a:ext>
            </a:extLst>
          </p:cNvPr>
          <p:cNvSpPr txBox="1">
            <a:spLocks noChangeArrowheads="1"/>
          </p:cNvSpPr>
          <p:nvPr/>
        </p:nvSpPr>
        <p:spPr bwMode="auto">
          <a:xfrm>
            <a:off x="0" y="0"/>
            <a:ext cx="2024822"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b="1" dirty="0">
                <a:solidFill>
                  <a:srgbClr val="FF9900"/>
                </a:solidFill>
              </a:rPr>
              <a:t>The </a:t>
            </a:r>
            <a:r>
              <a:rPr lang="it-IT" altLang="it-IT" sz="1800" b="1" dirty="0" err="1">
                <a:solidFill>
                  <a:srgbClr val="FF9900"/>
                </a:solidFill>
              </a:rPr>
              <a:t>syntax</a:t>
            </a:r>
            <a:endParaRPr lang="it-IT" altLang="it-IT" sz="1800" b="1" dirty="0">
              <a:solidFill>
                <a:srgbClr val="FF99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4">
            <a:extLst>
              <a:ext uri="{FF2B5EF4-FFF2-40B4-BE49-F238E27FC236}">
                <a16:creationId xmlns:a16="http://schemas.microsoft.com/office/drawing/2014/main" id="{0AE19814-6EF7-4009-B950-61543A42DA1A}"/>
              </a:ext>
            </a:extLst>
          </p:cNvPr>
          <p:cNvSpPr txBox="1">
            <a:spLocks noChangeArrowheads="1"/>
          </p:cNvSpPr>
          <p:nvPr/>
        </p:nvSpPr>
        <p:spPr bwMode="auto">
          <a:xfrm>
            <a:off x="0" y="693738"/>
            <a:ext cx="9144000"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it-IT" sz="1800" b="1" dirty="0">
                <a:solidFill>
                  <a:srgbClr val="FF9900"/>
                </a:solidFill>
              </a:rPr>
              <a:t>GENERAL REMARKS</a:t>
            </a:r>
          </a:p>
          <a:p>
            <a:pPr algn="just" eaLnBrk="1" hangingPunct="1">
              <a:spcBef>
                <a:spcPct val="0"/>
              </a:spcBef>
              <a:buFontTx/>
              <a:buNone/>
            </a:pPr>
            <a:endParaRPr lang="en-US" altLang="it-IT" sz="1800" dirty="0"/>
          </a:p>
          <a:p>
            <a:pPr algn="just" eaLnBrk="1" hangingPunct="1">
              <a:spcBef>
                <a:spcPct val="0"/>
              </a:spcBef>
              <a:buFontTx/>
              <a:buNone/>
            </a:pPr>
            <a:r>
              <a:rPr lang="en-US" altLang="it-IT" sz="1800" dirty="0"/>
              <a:t>- Python is </a:t>
            </a:r>
            <a:r>
              <a:rPr lang="en-US" altLang="it-IT" sz="1800" dirty="0">
                <a:solidFill>
                  <a:srgbClr val="FF33CC"/>
                </a:solidFill>
              </a:rPr>
              <a:t>case sensitive</a:t>
            </a:r>
            <a:endParaRPr lang="en-US" altLang="it-IT" sz="1800" dirty="0">
              <a:solidFill>
                <a:srgbClr val="FF33CC"/>
              </a:solidFill>
              <a:latin typeface="Courier New" panose="02070309020205020404" pitchFamily="49" charset="0"/>
            </a:endParaRPr>
          </a:p>
          <a:p>
            <a:pPr algn="just" eaLnBrk="1" hangingPunct="1">
              <a:spcBef>
                <a:spcPct val="0"/>
              </a:spcBef>
              <a:buFontTx/>
              <a:buNone/>
            </a:pPr>
            <a:r>
              <a:rPr lang="en-US" altLang="it-IT" sz="1800" dirty="0"/>
              <a:t>- Math operators: </a:t>
            </a:r>
            <a:r>
              <a:rPr lang="en-US" altLang="it-IT" sz="1800" dirty="0">
                <a:solidFill>
                  <a:srgbClr val="0000FF"/>
                </a:solidFill>
                <a:latin typeface="Courier New" panose="02070309020205020404" pitchFamily="49" charset="0"/>
              </a:rPr>
              <a:t>+</a:t>
            </a:r>
            <a:r>
              <a:rPr lang="en-US" altLang="it-IT" sz="1800" dirty="0"/>
              <a:t>, </a:t>
            </a:r>
            <a:r>
              <a:rPr lang="en-US" altLang="it-IT" sz="1800" dirty="0">
                <a:solidFill>
                  <a:srgbClr val="0000FF"/>
                </a:solidFill>
                <a:latin typeface="Courier New" panose="02070309020205020404" pitchFamily="49" charset="0"/>
              </a:rPr>
              <a:t>-</a:t>
            </a:r>
            <a:r>
              <a:rPr lang="en-US" altLang="it-IT" sz="1800" dirty="0"/>
              <a:t>, </a:t>
            </a:r>
            <a:r>
              <a:rPr lang="en-US" altLang="it-IT" sz="1800" dirty="0">
                <a:solidFill>
                  <a:srgbClr val="0000FF"/>
                </a:solidFill>
                <a:latin typeface="Courier New" panose="02070309020205020404" pitchFamily="49" charset="0"/>
              </a:rPr>
              <a:t>*</a:t>
            </a:r>
            <a:r>
              <a:rPr lang="en-US" altLang="it-IT" sz="1800" dirty="0"/>
              <a:t>, </a:t>
            </a:r>
            <a:r>
              <a:rPr lang="en-US" altLang="it-IT" sz="1800" dirty="0">
                <a:solidFill>
                  <a:srgbClr val="0000FF"/>
                </a:solidFill>
                <a:latin typeface="Courier New" panose="02070309020205020404" pitchFamily="49" charset="0"/>
              </a:rPr>
              <a:t>/</a:t>
            </a:r>
            <a:r>
              <a:rPr lang="en-US" altLang="it-IT" sz="1800" dirty="0"/>
              <a:t>, </a:t>
            </a:r>
            <a:r>
              <a:rPr lang="en-US" altLang="it-IT" sz="1800" dirty="0">
                <a:solidFill>
                  <a:srgbClr val="0000FF"/>
                </a:solidFill>
                <a:latin typeface="Courier New" panose="02070309020205020404" pitchFamily="49" charset="0"/>
              </a:rPr>
              <a:t>** </a:t>
            </a:r>
            <a:r>
              <a:rPr lang="en-US" altLang="it-IT" sz="1800" dirty="0">
                <a:latin typeface="+mn-lt"/>
              </a:rPr>
              <a:t>(use round parenthesis for the correct order) </a:t>
            </a:r>
          </a:p>
          <a:p>
            <a:pPr algn="just" eaLnBrk="1" hangingPunct="1">
              <a:spcBef>
                <a:spcPct val="0"/>
              </a:spcBef>
              <a:buFontTx/>
              <a:buNone/>
            </a:pPr>
            <a:r>
              <a:rPr lang="en-US" altLang="it-IT" sz="1800" dirty="0"/>
              <a:t>- For integer operations, </a:t>
            </a:r>
            <a:r>
              <a:rPr lang="en-US" altLang="it-IT" sz="1800" dirty="0">
                <a:solidFill>
                  <a:srgbClr val="0000FF"/>
                </a:solidFill>
                <a:latin typeface="Courier New" panose="02070309020205020404" pitchFamily="49" charset="0"/>
              </a:rPr>
              <a:t>//</a:t>
            </a:r>
            <a:r>
              <a:rPr lang="en-US" altLang="it-IT" sz="1800" dirty="0"/>
              <a:t> gives integer part, </a:t>
            </a:r>
            <a:r>
              <a:rPr lang="en-US" altLang="it-IT" sz="1800" dirty="0">
                <a:solidFill>
                  <a:srgbClr val="0000FF"/>
                </a:solidFill>
                <a:latin typeface="Courier New" panose="02070309020205020404" pitchFamily="49" charset="0"/>
              </a:rPr>
              <a:t>%</a:t>
            </a:r>
            <a:r>
              <a:rPr lang="en-US" altLang="it-IT" sz="1800" dirty="0"/>
              <a:t> gives the remainder</a:t>
            </a:r>
          </a:p>
          <a:p>
            <a:pPr algn="just" eaLnBrk="1" hangingPunct="1">
              <a:spcBef>
                <a:spcPct val="0"/>
              </a:spcBef>
              <a:buFontTx/>
              <a:buNone/>
            </a:pPr>
            <a:r>
              <a:rPr lang="en-US" altLang="it-IT" sz="1800" dirty="0">
                <a:solidFill>
                  <a:srgbClr val="0000FF"/>
                </a:solidFill>
                <a:latin typeface="Courier New" panose="02070309020205020404" pitchFamily="49" charset="0"/>
              </a:rPr>
              <a:t>                     /</a:t>
            </a:r>
            <a:r>
              <a:rPr lang="en-US" altLang="it-IT" sz="1800" dirty="0"/>
              <a:t> gives the result with fractional part!</a:t>
            </a:r>
          </a:p>
          <a:p>
            <a:pPr algn="just" eaLnBrk="1" hangingPunct="1">
              <a:spcBef>
                <a:spcPct val="0"/>
              </a:spcBef>
              <a:buFontTx/>
              <a:buNone/>
            </a:pPr>
            <a:r>
              <a:rPr lang="en-US" altLang="it-IT" sz="1800" dirty="0"/>
              <a:t>- In scripts, </a:t>
            </a:r>
            <a:r>
              <a:rPr lang="en-US" altLang="it-IT" sz="1800" dirty="0">
                <a:solidFill>
                  <a:srgbClr val="0000FF"/>
                </a:solidFill>
                <a:latin typeface="Courier New" panose="02070309020205020404" pitchFamily="49" charset="0"/>
              </a:rPr>
              <a:t>#</a:t>
            </a:r>
            <a:r>
              <a:rPr lang="en-US" altLang="it-IT" sz="1800" dirty="0"/>
              <a:t> begins a comment, until the end of the line.</a:t>
            </a:r>
          </a:p>
          <a:p>
            <a:pPr algn="just" eaLnBrk="1" hangingPunct="1">
              <a:spcBef>
                <a:spcPct val="0"/>
              </a:spcBef>
              <a:buFontTx/>
              <a:buNone/>
            </a:pPr>
            <a:r>
              <a:rPr lang="en-US" altLang="it-IT" sz="1800" dirty="0"/>
              <a:t>- First two line of a script are usually:</a:t>
            </a:r>
          </a:p>
          <a:p>
            <a:pPr algn="just" eaLnBrk="1" hangingPunct="1">
              <a:spcBef>
                <a:spcPct val="0"/>
              </a:spcBef>
              <a:buFontTx/>
              <a:buNone/>
            </a:pPr>
            <a:r>
              <a:rPr lang="en-US" altLang="it-IT" sz="1800" dirty="0"/>
              <a:t>	</a:t>
            </a:r>
            <a:r>
              <a:rPr lang="en-US" altLang="it-IT" sz="1800" dirty="0">
                <a:solidFill>
                  <a:srgbClr val="0000FF"/>
                </a:solidFill>
                <a:latin typeface="Courier New" panose="02070309020205020404" pitchFamily="49" charset="0"/>
              </a:rPr>
              <a:t>#!/usr/bin/env python</a:t>
            </a:r>
          </a:p>
          <a:p>
            <a:pPr algn="just" eaLnBrk="1" hangingPunct="1">
              <a:spcBef>
                <a:spcPct val="0"/>
              </a:spcBef>
              <a:buFontTx/>
              <a:buNone/>
            </a:pPr>
            <a:r>
              <a:rPr lang="en-US" altLang="it-IT" sz="1800" dirty="0">
                <a:solidFill>
                  <a:srgbClr val="0000FF"/>
                </a:solidFill>
                <a:latin typeface="Courier New" panose="02070309020205020404" pitchFamily="49" charset="0"/>
              </a:rPr>
              <a:t>	# -*- coding: Latin-1 -*-</a:t>
            </a:r>
          </a:p>
          <a:p>
            <a:pPr algn="just" eaLnBrk="1" hangingPunct="1">
              <a:spcBef>
                <a:spcPct val="0"/>
              </a:spcBef>
              <a:buFontTx/>
              <a:buNone/>
            </a:pPr>
            <a:r>
              <a:rPr lang="en-US" altLang="it-IT" sz="1800" dirty="0"/>
              <a:t>- It is possible to assign several variable at the same time:</a:t>
            </a:r>
          </a:p>
          <a:p>
            <a:pPr algn="just" eaLnBrk="1" hangingPunct="1">
              <a:spcBef>
                <a:spcPct val="0"/>
              </a:spcBef>
              <a:buFontTx/>
              <a:buNone/>
            </a:pPr>
            <a:r>
              <a:rPr lang="en-US" altLang="it-IT" sz="1800" dirty="0"/>
              <a:t>	</a:t>
            </a:r>
            <a:r>
              <a:rPr lang="en-US" altLang="it-IT" sz="1800" dirty="0">
                <a:latin typeface="Courier New" panose="02070309020205020404" pitchFamily="49" charset="0"/>
              </a:rPr>
              <a:t>a = b = c = 3</a:t>
            </a:r>
          </a:p>
          <a:p>
            <a:pPr algn="just" eaLnBrk="1" hangingPunct="1">
              <a:spcBef>
                <a:spcPct val="0"/>
              </a:spcBef>
              <a:buFontTx/>
              <a:buNone/>
            </a:pPr>
            <a:r>
              <a:rPr lang="en-US" altLang="it-IT" sz="1800" dirty="0">
                <a:latin typeface="Courier New" panose="02070309020205020404" pitchFamily="49" charset="0"/>
              </a:rPr>
              <a:t>	a, b = 4, 5</a:t>
            </a:r>
          </a:p>
          <a:p>
            <a:pPr algn="just" eaLnBrk="1" hangingPunct="1">
              <a:spcBef>
                <a:spcPct val="0"/>
              </a:spcBef>
              <a:buFontTx/>
              <a:buNone/>
            </a:pPr>
            <a:r>
              <a:rPr lang="en-US" altLang="it-IT" sz="1800" dirty="0"/>
              <a:t>- The result of the last unassigned command is in the variable </a:t>
            </a:r>
            <a:r>
              <a:rPr lang="en-US" altLang="it-IT" sz="1800" dirty="0">
                <a:solidFill>
                  <a:srgbClr val="0000FF"/>
                </a:solidFill>
                <a:latin typeface="Courier New" panose="02070309020205020404" pitchFamily="49" charset="0"/>
              </a:rPr>
              <a:t>_</a:t>
            </a:r>
            <a:r>
              <a:rPr lang="en-US" altLang="it-IT" sz="1800" dirty="0"/>
              <a:t> (underscore)</a:t>
            </a:r>
          </a:p>
          <a:p>
            <a:pPr algn="just" eaLnBrk="1" hangingPunct="1">
              <a:spcBef>
                <a:spcPct val="0"/>
              </a:spcBef>
              <a:buFontTx/>
              <a:buNone/>
            </a:pPr>
            <a:endParaRPr lang="en-US" altLang="it-IT" sz="1800" dirty="0"/>
          </a:p>
          <a:p>
            <a:pPr algn="just" eaLnBrk="1" hangingPunct="1">
              <a:spcBef>
                <a:spcPct val="0"/>
              </a:spcBef>
              <a:buFontTx/>
              <a:buNone/>
            </a:pPr>
            <a:r>
              <a:rPr lang="en-US" altLang="it-IT" sz="1800" dirty="0"/>
              <a:t>- To print, </a:t>
            </a:r>
            <a:r>
              <a:rPr lang="en-US" altLang="it-IT" sz="1800" dirty="0">
                <a:latin typeface="Courier New" panose="02070309020205020404" pitchFamily="49" charset="0"/>
                <a:cs typeface="Courier New" panose="02070309020205020404" pitchFamily="49" charset="0"/>
              </a:rPr>
              <a:t>print(  )</a:t>
            </a:r>
            <a:endParaRPr lang="en-US" altLang="it-IT" sz="1800" dirty="0">
              <a:cs typeface="Courier New" panose="02070309020205020404" pitchFamily="49" charset="0"/>
            </a:endParaRPr>
          </a:p>
          <a:p>
            <a:pPr algn="just" eaLnBrk="1" hangingPunct="1">
              <a:spcBef>
                <a:spcPct val="0"/>
              </a:spcBef>
              <a:buFontTx/>
              <a:buNone/>
            </a:pPr>
            <a:endParaRPr lang="en-US" altLang="it-IT" sz="1800" dirty="0"/>
          </a:p>
          <a:p>
            <a:pPr algn="just" eaLnBrk="1" hangingPunct="1">
              <a:spcBef>
                <a:spcPct val="0"/>
              </a:spcBef>
              <a:buFontTx/>
              <a:buNone/>
            </a:pPr>
            <a:endParaRPr lang="en-US" altLang="it-IT" sz="1800" dirty="0"/>
          </a:p>
        </p:txBody>
      </p:sp>
      <p:sp>
        <p:nvSpPr>
          <p:cNvPr id="4" name="Text Box 2">
            <a:extLst>
              <a:ext uri="{FF2B5EF4-FFF2-40B4-BE49-F238E27FC236}">
                <a16:creationId xmlns:a16="http://schemas.microsoft.com/office/drawing/2014/main" id="{3F413EF8-8C39-4917-8C51-2ADF1C4FC103}"/>
              </a:ext>
            </a:extLst>
          </p:cNvPr>
          <p:cNvSpPr txBox="1">
            <a:spLocks noChangeArrowheads="1"/>
          </p:cNvSpPr>
          <p:nvPr/>
        </p:nvSpPr>
        <p:spPr bwMode="auto">
          <a:xfrm>
            <a:off x="0" y="0"/>
            <a:ext cx="205047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b="1" dirty="0">
                <a:solidFill>
                  <a:srgbClr val="FF9900"/>
                </a:solidFill>
              </a:rPr>
              <a:t>How to use</a:t>
            </a:r>
          </a:p>
        </p:txBody>
      </p:sp>
    </p:spTree>
    <p:extLst>
      <p:ext uri="{BB962C8B-B14F-4D97-AF65-F5344CB8AC3E}">
        <p14:creationId xmlns:p14="http://schemas.microsoft.com/office/powerpoint/2010/main" val="1438793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B2086169-FB50-4552-A672-D1F6414DFF73}"/>
              </a:ext>
            </a:extLst>
          </p:cNvPr>
          <p:cNvSpPr txBox="1">
            <a:spLocks noChangeArrowheads="1"/>
          </p:cNvSpPr>
          <p:nvPr/>
        </p:nvSpPr>
        <p:spPr bwMode="auto">
          <a:xfrm>
            <a:off x="0" y="0"/>
            <a:ext cx="2319775"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b="1" dirty="0">
                <a:solidFill>
                  <a:srgbClr val="FF9900"/>
                </a:solidFill>
              </a:rPr>
              <a:t>How to </a:t>
            </a:r>
            <a:r>
              <a:rPr lang="it-IT" altLang="it-IT" sz="1800" b="1" dirty="0" err="1">
                <a:solidFill>
                  <a:srgbClr val="FF9900"/>
                </a:solidFill>
              </a:rPr>
              <a:t>install</a:t>
            </a:r>
            <a:endParaRPr lang="it-IT" altLang="it-IT" sz="1800" b="1" dirty="0">
              <a:solidFill>
                <a:srgbClr val="FF9900"/>
              </a:solidFill>
            </a:endParaRPr>
          </a:p>
        </p:txBody>
      </p:sp>
      <p:sp>
        <p:nvSpPr>
          <p:cNvPr id="5123" name="Text Box 3">
            <a:extLst>
              <a:ext uri="{FF2B5EF4-FFF2-40B4-BE49-F238E27FC236}">
                <a16:creationId xmlns:a16="http://schemas.microsoft.com/office/drawing/2014/main" id="{0BA5229F-B4A5-4B2F-B080-14E9A649C727}"/>
              </a:ext>
            </a:extLst>
          </p:cNvPr>
          <p:cNvSpPr txBox="1">
            <a:spLocks noChangeArrowheads="1"/>
          </p:cNvSpPr>
          <p:nvPr/>
        </p:nvSpPr>
        <p:spPr bwMode="auto">
          <a:xfrm>
            <a:off x="0" y="404813"/>
            <a:ext cx="9144000"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it-IT" sz="1800" dirty="0"/>
              <a:t>Download from official web site </a:t>
            </a:r>
            <a:r>
              <a:rPr lang="en-US" altLang="it-IT" sz="1800" dirty="0">
                <a:hlinkClick r:id="rId2"/>
              </a:rPr>
              <a:t>www.python.org</a:t>
            </a:r>
            <a:r>
              <a:rPr lang="en-US" altLang="it-IT" sz="1800" dirty="0"/>
              <a:t> (Python 3.10.4)</a:t>
            </a:r>
          </a:p>
          <a:p>
            <a:pPr algn="just" eaLnBrk="1" hangingPunct="1">
              <a:spcBef>
                <a:spcPct val="0"/>
              </a:spcBef>
              <a:buFontTx/>
              <a:buNone/>
            </a:pPr>
            <a:r>
              <a:rPr lang="en-US" altLang="it-IT" sz="1800" dirty="0"/>
              <a:t>Available for different OS </a:t>
            </a:r>
          </a:p>
          <a:p>
            <a:pPr algn="just" eaLnBrk="1" hangingPunct="1">
              <a:spcBef>
                <a:spcPct val="0"/>
              </a:spcBef>
              <a:buFontTx/>
              <a:buNone/>
            </a:pPr>
            <a:endParaRPr lang="en-US" altLang="it-IT" sz="1800" dirty="0"/>
          </a:p>
          <a:p>
            <a:pPr algn="just" eaLnBrk="1" hangingPunct="1">
              <a:spcBef>
                <a:spcPct val="0"/>
              </a:spcBef>
              <a:buFontTx/>
              <a:buNone/>
            </a:pPr>
            <a:r>
              <a:rPr lang="en-US" altLang="it-IT" sz="1800" dirty="0"/>
              <a:t>- </a:t>
            </a:r>
            <a:r>
              <a:rPr lang="en-US" altLang="it-IT" sz="1800" u="sng" dirty="0"/>
              <a:t>Windows</a:t>
            </a:r>
            <a:r>
              <a:rPr lang="en-US" altLang="it-IT" sz="1800" dirty="0"/>
              <a:t>;</a:t>
            </a:r>
          </a:p>
          <a:p>
            <a:pPr algn="just" eaLnBrk="1" hangingPunct="1">
              <a:spcBef>
                <a:spcPct val="0"/>
              </a:spcBef>
              <a:buFontTx/>
              <a:buNone/>
            </a:pPr>
            <a:r>
              <a:rPr lang="en-US" altLang="it-IT" sz="1800" dirty="0"/>
              <a:t>- Mac OS</a:t>
            </a:r>
          </a:p>
          <a:p>
            <a:pPr algn="just" eaLnBrk="1" hangingPunct="1">
              <a:spcBef>
                <a:spcPct val="0"/>
              </a:spcBef>
              <a:buFontTx/>
              <a:buNone/>
            </a:pPr>
            <a:r>
              <a:rPr lang="en-US" altLang="it-IT" sz="1800" dirty="0"/>
              <a:t>- Linux</a:t>
            </a:r>
          </a:p>
          <a:p>
            <a:pPr algn="just" eaLnBrk="1" hangingPunct="1">
              <a:spcBef>
                <a:spcPct val="0"/>
              </a:spcBef>
              <a:buFontTx/>
              <a:buNone/>
            </a:pPr>
            <a:r>
              <a:rPr lang="en-US" altLang="it-IT" sz="1800" dirty="0"/>
              <a:t>- Android</a:t>
            </a:r>
          </a:p>
          <a:p>
            <a:pPr algn="just" eaLnBrk="1" hangingPunct="1">
              <a:spcBef>
                <a:spcPct val="0"/>
              </a:spcBef>
              <a:buFontTx/>
              <a:buNone/>
            </a:pPr>
            <a:r>
              <a:rPr lang="en-US" altLang="it-IT" sz="1800" dirty="0"/>
              <a:t>- …</a:t>
            </a:r>
          </a:p>
          <a:p>
            <a:pPr algn="just" eaLnBrk="1" hangingPunct="1">
              <a:spcBef>
                <a:spcPct val="0"/>
              </a:spcBef>
              <a:buFontTx/>
              <a:buNone/>
            </a:pPr>
            <a:endParaRPr lang="en-US" altLang="it-IT" sz="1800" dirty="0"/>
          </a:p>
          <a:p>
            <a:pPr algn="just" eaLnBrk="1" hangingPunct="1">
              <a:spcBef>
                <a:spcPct val="0"/>
              </a:spcBef>
              <a:buFontTx/>
              <a:buNone/>
            </a:pPr>
            <a:r>
              <a:rPr lang="en-US" altLang="it-IT" sz="1800" dirty="0"/>
              <a:t>In order to use for scientific application, several packages are available (</a:t>
            </a:r>
            <a:r>
              <a:rPr lang="en-US" altLang="it-IT" sz="1800" dirty="0" err="1"/>
              <a:t>Numpy</a:t>
            </a:r>
            <a:r>
              <a:rPr lang="en-US" altLang="it-IT" sz="1800" dirty="0"/>
              <a:t>, </a:t>
            </a:r>
            <a:r>
              <a:rPr lang="en-US" altLang="it-IT" sz="1800" dirty="0" err="1"/>
              <a:t>Scipy</a:t>
            </a:r>
            <a:r>
              <a:rPr lang="en-US" altLang="it-IT" sz="1800" dirty="0"/>
              <a:t>, Matplotlib, Pandas,…)</a:t>
            </a:r>
          </a:p>
        </p:txBody>
      </p:sp>
      <p:sp>
        <p:nvSpPr>
          <p:cNvPr id="5124" name="Text Box 4">
            <a:extLst>
              <a:ext uri="{FF2B5EF4-FFF2-40B4-BE49-F238E27FC236}">
                <a16:creationId xmlns:a16="http://schemas.microsoft.com/office/drawing/2014/main" id="{C133B074-BFCE-42A1-B860-4BEB112483B8}"/>
              </a:ext>
            </a:extLst>
          </p:cNvPr>
          <p:cNvSpPr txBox="1">
            <a:spLocks noChangeArrowheads="1"/>
          </p:cNvSpPr>
          <p:nvPr/>
        </p:nvSpPr>
        <p:spPr bwMode="auto">
          <a:xfrm>
            <a:off x="0" y="3789363"/>
            <a:ext cx="3777418"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it-IT" sz="1800" b="1" dirty="0">
                <a:solidFill>
                  <a:srgbClr val="FF9900"/>
                </a:solidFill>
              </a:rPr>
              <a:t>Alternatively, a distribution</a:t>
            </a:r>
          </a:p>
        </p:txBody>
      </p:sp>
      <p:graphicFrame>
        <p:nvGraphicFramePr>
          <p:cNvPr id="2" name="Tabella 1">
            <a:extLst>
              <a:ext uri="{FF2B5EF4-FFF2-40B4-BE49-F238E27FC236}">
                <a16:creationId xmlns:a16="http://schemas.microsoft.com/office/drawing/2014/main" id="{B957D604-F8A8-468D-B8F0-6E3A29F59C20}"/>
              </a:ext>
            </a:extLst>
          </p:cNvPr>
          <p:cNvGraphicFramePr>
            <a:graphicFrameLocks noGrp="1"/>
          </p:cNvGraphicFramePr>
          <p:nvPr>
            <p:extLst>
              <p:ext uri="{D42A27DB-BD31-4B8C-83A1-F6EECF244321}">
                <p14:modId xmlns:p14="http://schemas.microsoft.com/office/powerpoint/2010/main" val="2131639084"/>
              </p:ext>
            </p:extLst>
          </p:nvPr>
        </p:nvGraphicFramePr>
        <p:xfrm>
          <a:off x="725488" y="4365625"/>
          <a:ext cx="7446962" cy="1535642"/>
        </p:xfrm>
        <a:graphic>
          <a:graphicData uri="http://schemas.openxmlformats.org/drawingml/2006/table">
            <a:tbl>
              <a:tblPr firstRow="1" bandRow="1">
                <a:tableStyleId>{5C22544A-7EE6-4342-B048-85BDC9FD1C3A}</a:tableStyleId>
              </a:tblPr>
              <a:tblGrid>
                <a:gridCol w="2578332">
                  <a:extLst>
                    <a:ext uri="{9D8B030D-6E8A-4147-A177-3AD203B41FA5}">
                      <a16:colId xmlns:a16="http://schemas.microsoft.com/office/drawing/2014/main" val="20000"/>
                    </a:ext>
                  </a:extLst>
                </a:gridCol>
                <a:gridCol w="4868630">
                  <a:extLst>
                    <a:ext uri="{9D8B030D-6E8A-4147-A177-3AD203B41FA5}">
                      <a16:colId xmlns:a16="http://schemas.microsoft.com/office/drawing/2014/main" val="20001"/>
                    </a:ext>
                  </a:extLst>
                </a:gridCol>
              </a:tblGrid>
              <a:tr h="767821">
                <a:tc>
                  <a:txBody>
                    <a:bodyPr/>
                    <a:lstStyle/>
                    <a:p>
                      <a:endParaRPr lang="it-IT" sz="1800" dirty="0"/>
                    </a:p>
                  </a:txBody>
                  <a:tcPr marL="91441" marR="91441"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it-IT" sz="1800" b="0" dirty="0">
                          <a:solidFill>
                            <a:schemeClr val="tx1"/>
                          </a:solidFill>
                          <a:hlinkClick r:id="rId3"/>
                        </a:rPr>
                        <a:t>https://www.anaconda.com/what-is-anaconda/</a:t>
                      </a:r>
                      <a:endParaRPr lang="it-IT" sz="1800" b="0" dirty="0">
                        <a:solidFill>
                          <a:schemeClr val="tx1"/>
                        </a:solidFill>
                      </a:endParaRPr>
                    </a:p>
                  </a:txBody>
                  <a:tcPr marL="91441" marR="91441"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767821">
                <a:tc>
                  <a:txBody>
                    <a:bodyPr/>
                    <a:lstStyle/>
                    <a:p>
                      <a:endParaRPr lang="it-IT" sz="1800" dirty="0"/>
                    </a:p>
                  </a:txBody>
                  <a:tcPr marL="91441" marR="91441"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it-IT" sz="1800" dirty="0">
                          <a:hlinkClick r:id="rId4"/>
                        </a:rPr>
                        <a:t>https://www.activestate.com/activepython</a:t>
                      </a:r>
                      <a:endParaRPr lang="it-IT" sz="1800" dirty="0"/>
                    </a:p>
                  </a:txBody>
                  <a:tcPr marL="91441" marR="91441"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pic>
        <p:nvPicPr>
          <p:cNvPr id="5139" name="Picture 6">
            <a:extLst>
              <a:ext uri="{FF2B5EF4-FFF2-40B4-BE49-F238E27FC236}">
                <a16:creationId xmlns:a16="http://schemas.microsoft.com/office/drawing/2014/main" id="{A59A051B-1475-4B3B-8F2A-1DE734A7F2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6255" t="20238" r="36972" b="54961"/>
          <a:stretch>
            <a:fillRect/>
          </a:stretch>
        </p:blipFill>
        <p:spPr bwMode="auto">
          <a:xfrm>
            <a:off x="1123950" y="4381500"/>
            <a:ext cx="1382713" cy="719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141" name="Gruppo 2">
            <a:extLst>
              <a:ext uri="{FF2B5EF4-FFF2-40B4-BE49-F238E27FC236}">
                <a16:creationId xmlns:a16="http://schemas.microsoft.com/office/drawing/2014/main" id="{341CEFD0-0030-47D6-BC34-4C1346CD8766}"/>
              </a:ext>
            </a:extLst>
          </p:cNvPr>
          <p:cNvGrpSpPr>
            <a:grpSpLocks/>
          </p:cNvGrpSpPr>
          <p:nvPr/>
        </p:nvGrpSpPr>
        <p:grpSpPr bwMode="auto">
          <a:xfrm>
            <a:off x="1181100" y="5229200"/>
            <a:ext cx="1658938" cy="623887"/>
            <a:chOff x="1181252" y="6021288"/>
            <a:chExt cx="1658930" cy="624318"/>
          </a:xfrm>
        </p:grpSpPr>
        <p:pic>
          <p:nvPicPr>
            <p:cNvPr id="5142" name="Picture 8">
              <a:extLst>
                <a:ext uri="{FF2B5EF4-FFF2-40B4-BE49-F238E27FC236}">
                  <a16:creationId xmlns:a16="http://schemas.microsoft.com/office/drawing/2014/main" id="{2DB6BA13-DB4B-4C8F-8803-199706FD8B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5173" t="9354" r="74065" b="77747"/>
            <a:stretch>
              <a:fillRect/>
            </a:stretch>
          </p:blipFill>
          <p:spPr bwMode="auto">
            <a:xfrm>
              <a:off x="1181252" y="6021288"/>
              <a:ext cx="1030616"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43" name="Picture 8">
              <a:extLst>
                <a:ext uri="{FF2B5EF4-FFF2-40B4-BE49-F238E27FC236}">
                  <a16:creationId xmlns:a16="http://schemas.microsoft.com/office/drawing/2014/main" id="{AD874E7A-6B0E-41BE-847D-0FAE0112B3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4865" t="31017" r="61713" b="58916"/>
            <a:stretch>
              <a:fillRect/>
            </a:stretch>
          </p:blipFill>
          <p:spPr bwMode="auto">
            <a:xfrm>
              <a:off x="1181252" y="6364619"/>
              <a:ext cx="1658930" cy="280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Freccia a sinistra 2">
            <a:extLst>
              <a:ext uri="{FF2B5EF4-FFF2-40B4-BE49-F238E27FC236}">
                <a16:creationId xmlns:a16="http://schemas.microsoft.com/office/drawing/2014/main" id="{2E6A704E-8B42-4B40-869E-EC9A4CC66096}"/>
              </a:ext>
            </a:extLst>
          </p:cNvPr>
          <p:cNvSpPr/>
          <p:nvPr/>
        </p:nvSpPr>
        <p:spPr bwMode="auto">
          <a:xfrm>
            <a:off x="8388424" y="4581128"/>
            <a:ext cx="504056" cy="360040"/>
          </a:xfrm>
          <a:prstGeom prst="lef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a:extLst>
              <a:ext uri="{FF2B5EF4-FFF2-40B4-BE49-F238E27FC236}">
                <a16:creationId xmlns:a16="http://schemas.microsoft.com/office/drawing/2014/main" id="{23336650-4509-4626-A555-F723E2225E20}"/>
              </a:ext>
            </a:extLst>
          </p:cNvPr>
          <p:cNvSpPr txBox="1">
            <a:spLocks noChangeArrowheads="1"/>
          </p:cNvSpPr>
          <p:nvPr/>
        </p:nvSpPr>
        <p:spPr bwMode="auto">
          <a:xfrm>
            <a:off x="0" y="0"/>
            <a:ext cx="3281577"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b="1" dirty="0" err="1">
                <a:solidFill>
                  <a:srgbClr val="FF9900"/>
                </a:solidFill>
              </a:rPr>
              <a:t>Essential</a:t>
            </a:r>
            <a:r>
              <a:rPr lang="it-IT" altLang="it-IT" sz="1800" b="1" dirty="0">
                <a:solidFill>
                  <a:srgbClr val="FF9900"/>
                </a:solidFill>
              </a:rPr>
              <a:t> </a:t>
            </a:r>
            <a:r>
              <a:rPr lang="it-IT" altLang="it-IT" sz="1800" b="1" dirty="0" err="1">
                <a:solidFill>
                  <a:srgbClr val="FF9900"/>
                </a:solidFill>
              </a:rPr>
              <a:t>bibliography</a:t>
            </a:r>
            <a:endParaRPr lang="it-IT" altLang="it-IT" sz="1800" b="1" dirty="0">
              <a:solidFill>
                <a:srgbClr val="FF9900"/>
              </a:solidFill>
            </a:endParaRPr>
          </a:p>
        </p:txBody>
      </p:sp>
      <p:sp>
        <p:nvSpPr>
          <p:cNvPr id="5125" name="Text Box 5">
            <a:extLst>
              <a:ext uri="{FF2B5EF4-FFF2-40B4-BE49-F238E27FC236}">
                <a16:creationId xmlns:a16="http://schemas.microsoft.com/office/drawing/2014/main" id="{AD0979F9-088A-4E77-BB80-20FC4200DBE6}"/>
              </a:ext>
            </a:extLst>
          </p:cNvPr>
          <p:cNvSpPr txBox="1">
            <a:spLocks noChangeArrowheads="1"/>
          </p:cNvSpPr>
          <p:nvPr/>
        </p:nvSpPr>
        <p:spPr bwMode="auto">
          <a:xfrm>
            <a:off x="0" y="549275"/>
            <a:ext cx="9144000" cy="3333750"/>
          </a:xfrm>
          <a:prstGeom prst="rect">
            <a:avLst/>
          </a:prstGeom>
          <a:noFill/>
          <a:ln>
            <a:noFill/>
          </a:ln>
          <a:effectLst/>
        </p:spPr>
        <p:txBody>
          <a:bodyPr lIns="360000" tIns="90000" rIns="360000" bIns="90000"/>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buFontTx/>
              <a:buNone/>
              <a:defRPr/>
            </a:pPr>
            <a:r>
              <a:rPr lang="it-IT" altLang="it-IT" sz="1800" dirty="0">
                <a:hlinkClick r:id="rId2"/>
              </a:rPr>
              <a:t>www.python.org/doc/</a:t>
            </a:r>
            <a:endParaRPr lang="it-IT" altLang="it-IT" sz="1800" dirty="0"/>
          </a:p>
          <a:p>
            <a:pPr algn="just" eaLnBrk="1" hangingPunct="1">
              <a:spcBef>
                <a:spcPct val="0"/>
              </a:spcBef>
              <a:buFontTx/>
              <a:buNone/>
              <a:defRPr/>
            </a:pPr>
            <a:r>
              <a:rPr lang="it-IT" altLang="it-IT" sz="1800" i="1" dirty="0"/>
              <a:t>	</a:t>
            </a:r>
          </a:p>
          <a:p>
            <a:pPr algn="just" eaLnBrk="1" hangingPunct="1">
              <a:spcBef>
                <a:spcPct val="0"/>
              </a:spcBef>
              <a:buFontTx/>
              <a:buNone/>
              <a:defRPr/>
            </a:pPr>
            <a:r>
              <a:rPr lang="it-IT" altLang="it-IT" sz="1800" i="1" dirty="0"/>
              <a:t>	</a:t>
            </a:r>
            <a:r>
              <a:rPr lang="it-IT" altLang="it-IT" sz="1800" i="1" dirty="0" err="1"/>
              <a:t>Beginner</a:t>
            </a:r>
            <a:r>
              <a:rPr lang="it-IT" altLang="it-IT" sz="1800" i="1" dirty="0"/>
              <a:t>/Intermediate </a:t>
            </a:r>
            <a:r>
              <a:rPr lang="it-IT" altLang="it-IT" sz="1800" i="1" dirty="0" err="1"/>
              <a:t>level</a:t>
            </a:r>
            <a:endParaRPr lang="it-IT" altLang="it-IT" sz="1800" i="1" dirty="0"/>
          </a:p>
          <a:p>
            <a:pPr marL="285750" indent="-285750" algn="just" eaLnBrk="1" hangingPunct="1">
              <a:spcBef>
                <a:spcPct val="0"/>
              </a:spcBef>
              <a:defRPr/>
            </a:pPr>
            <a:r>
              <a:rPr lang="it-IT" altLang="it-IT" sz="1800" dirty="0"/>
              <a:t>G. van </a:t>
            </a:r>
            <a:r>
              <a:rPr lang="it-IT" altLang="it-IT" sz="1800" dirty="0" err="1"/>
              <a:t>Rossum</a:t>
            </a:r>
            <a:r>
              <a:rPr lang="it-IT" altLang="it-IT" sz="1800" dirty="0"/>
              <a:t>, F.L. Drake Jr, "An </a:t>
            </a:r>
            <a:r>
              <a:rPr lang="it-IT" altLang="it-IT" sz="1800" dirty="0" err="1"/>
              <a:t>introduction</a:t>
            </a:r>
            <a:r>
              <a:rPr lang="it-IT" altLang="it-IT" sz="1800" dirty="0"/>
              <a:t> to </a:t>
            </a:r>
            <a:r>
              <a:rPr lang="it-IT" altLang="it-IT" sz="1800" dirty="0" err="1"/>
              <a:t>Python</a:t>
            </a:r>
            <a:r>
              <a:rPr lang="it-IT" altLang="it-IT" sz="1800" dirty="0"/>
              <a:t>", Network </a:t>
            </a:r>
            <a:r>
              <a:rPr lang="it-IT" altLang="it-IT" sz="1800" dirty="0" err="1"/>
              <a:t>Theory</a:t>
            </a:r>
            <a:r>
              <a:rPr lang="it-IT" altLang="it-IT" sz="1800" dirty="0"/>
              <a:t> Limited, 2011</a:t>
            </a:r>
          </a:p>
          <a:p>
            <a:pPr marL="285750" indent="-285750" algn="just" eaLnBrk="1" hangingPunct="1">
              <a:spcBef>
                <a:spcPct val="0"/>
              </a:spcBef>
              <a:defRPr/>
            </a:pPr>
            <a:r>
              <a:rPr lang="it-IT" altLang="it-IT" sz="1800" dirty="0"/>
              <a:t>M. </a:t>
            </a:r>
            <a:r>
              <a:rPr lang="it-IT" altLang="it-IT" sz="1800" dirty="0" err="1"/>
              <a:t>Beri</a:t>
            </a:r>
            <a:r>
              <a:rPr lang="it-IT" altLang="it-IT" sz="1800" dirty="0"/>
              <a:t>, "</a:t>
            </a:r>
            <a:r>
              <a:rPr lang="it-IT" altLang="it-IT" sz="1800" dirty="0" err="1"/>
              <a:t>Python</a:t>
            </a:r>
            <a:r>
              <a:rPr lang="it-IT" altLang="it-IT" sz="1800" dirty="0"/>
              <a:t> 3. Guida tascabile al linguaggio di Google, Star </a:t>
            </a:r>
            <a:r>
              <a:rPr lang="it-IT" altLang="it-IT" sz="1800" dirty="0" err="1"/>
              <a:t>Wars</a:t>
            </a:r>
            <a:r>
              <a:rPr lang="it-IT" altLang="it-IT" sz="1800" dirty="0"/>
              <a:t> e la NASA", Apogeo, 2010</a:t>
            </a:r>
          </a:p>
          <a:p>
            <a:pPr marL="285750" indent="-285750" algn="just" eaLnBrk="1" hangingPunct="1">
              <a:spcBef>
                <a:spcPct val="0"/>
              </a:spcBef>
              <a:defRPr/>
            </a:pPr>
            <a:r>
              <a:rPr lang="it-IT" altLang="it-IT" sz="1800" dirty="0"/>
              <a:t>K. A. Lambert, "Programmazione in </a:t>
            </a:r>
            <a:r>
              <a:rPr lang="it-IT" altLang="it-IT" sz="1800" dirty="0" err="1"/>
              <a:t>Python</a:t>
            </a:r>
            <a:r>
              <a:rPr lang="it-IT" altLang="it-IT" sz="1800" dirty="0"/>
              <a:t>", Maggioli Editore, 2013</a:t>
            </a:r>
          </a:p>
          <a:p>
            <a:pPr marL="285750" indent="-285750" algn="just" eaLnBrk="1" hangingPunct="1">
              <a:spcBef>
                <a:spcPct val="0"/>
              </a:spcBef>
              <a:defRPr/>
            </a:pPr>
            <a:r>
              <a:rPr lang="en-US" altLang="it-IT" sz="1800" dirty="0"/>
              <a:t>J. M. Kinder, P. Nelson</a:t>
            </a:r>
            <a:r>
              <a:rPr lang="it-IT" altLang="it-IT" sz="1800" dirty="0"/>
              <a:t>, "</a:t>
            </a:r>
            <a:r>
              <a:rPr lang="en-US" altLang="it-IT" sz="1800" dirty="0"/>
              <a:t>A Student's Guide to Python for Physical Modeling</a:t>
            </a:r>
            <a:r>
              <a:rPr lang="it-IT" altLang="it-IT" sz="1800" dirty="0"/>
              <a:t>", Princeton </a:t>
            </a:r>
            <a:r>
              <a:rPr lang="it-IT" altLang="it-IT" sz="1800" dirty="0" err="1"/>
              <a:t>University</a:t>
            </a:r>
            <a:r>
              <a:rPr lang="it-IT" altLang="it-IT" sz="1800" dirty="0"/>
              <a:t> Press, 2015</a:t>
            </a:r>
          </a:p>
          <a:p>
            <a:pPr marL="285750" indent="-285750" algn="just" eaLnBrk="1" hangingPunct="1">
              <a:spcBef>
                <a:spcPct val="0"/>
              </a:spcBef>
              <a:defRPr/>
            </a:pPr>
            <a:r>
              <a:rPr lang="nb-NO" altLang="it-IT" sz="1800" dirty="0"/>
              <a:t>S. Linge, H. P. Langtangen</a:t>
            </a:r>
            <a:r>
              <a:rPr lang="it-IT" altLang="it-IT" sz="1800" dirty="0"/>
              <a:t>, "</a:t>
            </a:r>
            <a:r>
              <a:rPr lang="en-US" altLang="it-IT" sz="1800" dirty="0"/>
              <a:t>Programming for Computations - Python: A Gentle Introduction to Numerical Simulations with Python</a:t>
            </a:r>
            <a:r>
              <a:rPr lang="it-IT" altLang="it-IT" sz="1800" dirty="0"/>
              <a:t>", </a:t>
            </a:r>
            <a:r>
              <a:rPr lang="it-IT" altLang="it-IT" sz="1800" dirty="0" err="1"/>
              <a:t>Springer</a:t>
            </a:r>
            <a:r>
              <a:rPr lang="it-IT" altLang="it-IT" sz="1800" dirty="0"/>
              <a:t>, 2016</a:t>
            </a:r>
          </a:p>
          <a:p>
            <a:pPr marL="285750" indent="-285750" algn="just" eaLnBrk="1" hangingPunct="1">
              <a:spcBef>
                <a:spcPct val="0"/>
              </a:spcBef>
              <a:defRPr/>
            </a:pPr>
            <a:endParaRPr lang="it-IT" altLang="it-IT" sz="1800" dirty="0"/>
          </a:p>
          <a:p>
            <a:pPr algn="just" eaLnBrk="1" hangingPunct="1">
              <a:spcBef>
                <a:spcPct val="0"/>
              </a:spcBef>
              <a:buFontTx/>
              <a:buNone/>
              <a:defRPr/>
            </a:pPr>
            <a:r>
              <a:rPr lang="it-IT" altLang="it-IT" sz="1800" i="1" dirty="0"/>
              <a:t>	Advanced </a:t>
            </a:r>
            <a:r>
              <a:rPr lang="it-IT" altLang="it-IT" sz="1800" i="1" dirty="0" err="1"/>
              <a:t>level</a:t>
            </a:r>
            <a:endParaRPr lang="it-IT" altLang="it-IT" sz="1800" i="1" dirty="0"/>
          </a:p>
          <a:p>
            <a:pPr marL="285750" indent="-285750" algn="just" eaLnBrk="1" hangingPunct="1">
              <a:spcBef>
                <a:spcPct val="0"/>
              </a:spcBef>
              <a:defRPr/>
            </a:pPr>
            <a:r>
              <a:rPr lang="it-IT" altLang="it-IT" sz="1800" dirty="0"/>
              <a:t>J. </a:t>
            </a:r>
            <a:r>
              <a:rPr lang="it-IT" altLang="it-IT" sz="1800" dirty="0" err="1"/>
              <a:t>Kiusalaas</a:t>
            </a:r>
            <a:r>
              <a:rPr lang="it-IT" altLang="it-IT" sz="1800" dirty="0"/>
              <a:t>, "</a:t>
            </a:r>
            <a:r>
              <a:rPr lang="it-IT" altLang="it-IT" sz="1800" dirty="0" err="1"/>
              <a:t>Numerical</a:t>
            </a:r>
            <a:r>
              <a:rPr lang="it-IT" altLang="it-IT" sz="1800" dirty="0"/>
              <a:t> </a:t>
            </a:r>
            <a:r>
              <a:rPr lang="it-IT" altLang="it-IT" sz="1800" dirty="0" err="1"/>
              <a:t>Methods</a:t>
            </a:r>
            <a:r>
              <a:rPr lang="it-IT" altLang="it-IT" sz="1800" dirty="0"/>
              <a:t> in Engineering with Python 3 – 3rd ed", Cambridge University Press, 2013</a:t>
            </a:r>
          </a:p>
          <a:p>
            <a:pPr marL="285750" indent="-285750" algn="just" eaLnBrk="1" hangingPunct="1">
              <a:spcBef>
                <a:spcPct val="0"/>
              </a:spcBef>
              <a:defRPr/>
            </a:pPr>
            <a:r>
              <a:rPr lang="it-IT" altLang="it-IT" sz="1800" dirty="0"/>
              <a:t>R. Johansson, "</a:t>
            </a:r>
            <a:r>
              <a:rPr lang="en-US" altLang="it-IT" sz="1800" dirty="0"/>
              <a:t>Numerical Python: Scientific Computing and Data Science Applications With </a:t>
            </a:r>
            <a:r>
              <a:rPr lang="en-US" altLang="it-IT" sz="1800" dirty="0" err="1"/>
              <a:t>Numpy</a:t>
            </a:r>
            <a:r>
              <a:rPr lang="en-US" altLang="it-IT" sz="1800" dirty="0"/>
              <a:t>, </a:t>
            </a:r>
            <a:r>
              <a:rPr lang="en-US" altLang="it-IT" sz="1800" dirty="0" err="1"/>
              <a:t>Scipy</a:t>
            </a:r>
            <a:r>
              <a:rPr lang="en-US" altLang="it-IT" sz="1800" dirty="0"/>
              <a:t> and Matplotlib – 2nd ed</a:t>
            </a:r>
            <a:r>
              <a:rPr lang="it-IT" altLang="it-IT" sz="1800" dirty="0"/>
              <a:t> ", </a:t>
            </a:r>
            <a:r>
              <a:rPr lang="it-IT" altLang="it-IT" sz="1800" dirty="0" err="1"/>
              <a:t>Apress</a:t>
            </a:r>
            <a:r>
              <a:rPr lang="it-IT" altLang="it-IT" sz="1800" dirty="0"/>
              <a:t>, 2018</a:t>
            </a:r>
          </a:p>
          <a:p>
            <a:pPr marL="285750" indent="-285750" algn="just" eaLnBrk="1" hangingPunct="1">
              <a:spcBef>
                <a:spcPct val="0"/>
              </a:spcBef>
              <a:defRPr/>
            </a:pPr>
            <a:r>
              <a:rPr lang="it-IT" altLang="it-IT" sz="1800" dirty="0"/>
              <a:t>H. P. </a:t>
            </a:r>
            <a:r>
              <a:rPr lang="it-IT" altLang="it-IT" sz="1800" dirty="0" err="1"/>
              <a:t>Langtangen</a:t>
            </a:r>
            <a:r>
              <a:rPr lang="it-IT" altLang="it-IT" sz="1800" dirty="0"/>
              <a:t>, "</a:t>
            </a:r>
            <a:r>
              <a:rPr lang="it-IT" altLang="it-IT" sz="1800" dirty="0" err="1"/>
              <a:t>Python</a:t>
            </a:r>
            <a:r>
              <a:rPr lang="it-IT" altLang="it-IT" sz="1800" dirty="0"/>
              <a:t> Scripting for </a:t>
            </a:r>
            <a:r>
              <a:rPr lang="it-IT" altLang="it-IT" sz="1800" dirty="0" err="1"/>
              <a:t>Computational</a:t>
            </a:r>
            <a:r>
              <a:rPr lang="it-IT" altLang="it-IT" sz="1800" dirty="0"/>
              <a:t> Science - 3rd ed", </a:t>
            </a:r>
            <a:r>
              <a:rPr lang="it-IT" altLang="it-IT" sz="1800" dirty="0" err="1"/>
              <a:t>Springer</a:t>
            </a:r>
            <a:r>
              <a:rPr lang="it-IT" altLang="it-IT" sz="1800" dirty="0"/>
              <a:t>, 2009</a:t>
            </a:r>
          </a:p>
          <a:p>
            <a:pPr marL="285750" indent="-285750" algn="just" eaLnBrk="1" hangingPunct="1">
              <a:spcBef>
                <a:spcPct val="0"/>
              </a:spcBef>
              <a:defRPr/>
            </a:pPr>
            <a:r>
              <a:rPr lang="it-IT" altLang="it-IT" sz="1800" dirty="0"/>
              <a:t>H. P. </a:t>
            </a:r>
            <a:r>
              <a:rPr lang="it-IT" altLang="it-IT" sz="1800" dirty="0" err="1"/>
              <a:t>Langtangen</a:t>
            </a:r>
            <a:r>
              <a:rPr lang="it-IT" altLang="it-IT" sz="1800" dirty="0"/>
              <a:t>, "A </a:t>
            </a:r>
            <a:r>
              <a:rPr lang="it-IT" altLang="it-IT" sz="1800" dirty="0" err="1"/>
              <a:t>Primer</a:t>
            </a:r>
            <a:r>
              <a:rPr lang="it-IT" altLang="it-IT" sz="1800" dirty="0"/>
              <a:t> on </a:t>
            </a:r>
            <a:r>
              <a:rPr lang="it-IT" altLang="it-IT" sz="1800" dirty="0" err="1"/>
              <a:t>Scientific</a:t>
            </a:r>
            <a:r>
              <a:rPr lang="it-IT" altLang="it-IT" sz="1800" dirty="0"/>
              <a:t> Programming with </a:t>
            </a:r>
            <a:r>
              <a:rPr lang="it-IT" altLang="it-IT" sz="1800" dirty="0" err="1"/>
              <a:t>Python</a:t>
            </a:r>
            <a:r>
              <a:rPr lang="it-IT" altLang="it-IT" sz="1800" dirty="0"/>
              <a:t> – 5th ed", </a:t>
            </a:r>
            <a:r>
              <a:rPr lang="it-IT" altLang="it-IT" sz="1800" dirty="0" err="1"/>
              <a:t>Springer</a:t>
            </a:r>
            <a:r>
              <a:rPr lang="it-IT" altLang="it-IT" sz="1800" dirty="0"/>
              <a:t>, 2016</a:t>
            </a:r>
          </a:p>
          <a:p>
            <a:pPr algn="just" eaLnBrk="1" hangingPunct="1">
              <a:spcBef>
                <a:spcPct val="0"/>
              </a:spcBef>
              <a:defRPr/>
            </a:pPr>
            <a:endParaRPr lang="it-IT" altLang="it-IT" sz="1800" dirty="0"/>
          </a:p>
          <a:p>
            <a:pPr algn="just" eaLnBrk="1" hangingPunct="1">
              <a:spcBef>
                <a:spcPct val="0"/>
              </a:spcBef>
              <a:defRPr/>
            </a:pPr>
            <a:endParaRPr lang="it-IT" altLang="it-IT" sz="1800" dirty="0"/>
          </a:p>
          <a:p>
            <a:pPr algn="just" eaLnBrk="1" hangingPunct="1">
              <a:spcBef>
                <a:spcPct val="0"/>
              </a:spcBef>
              <a:buFontTx/>
              <a:buNone/>
              <a:defRPr/>
            </a:pPr>
            <a:endParaRPr lang="it-IT" altLang="it-IT"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1329761C-47A9-4B91-815F-6F68EEF4ED18}"/>
              </a:ext>
            </a:extLst>
          </p:cNvPr>
          <p:cNvSpPr txBox="1">
            <a:spLocks noChangeArrowheads="1"/>
          </p:cNvSpPr>
          <p:nvPr/>
        </p:nvSpPr>
        <p:spPr bwMode="auto">
          <a:xfrm>
            <a:off x="0" y="0"/>
            <a:ext cx="205047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b="1" dirty="0">
                <a:solidFill>
                  <a:srgbClr val="FF9900"/>
                </a:solidFill>
              </a:rPr>
              <a:t>How to use</a:t>
            </a:r>
          </a:p>
        </p:txBody>
      </p:sp>
      <p:sp>
        <p:nvSpPr>
          <p:cNvPr id="6147" name="Text Box 3">
            <a:extLst>
              <a:ext uri="{FF2B5EF4-FFF2-40B4-BE49-F238E27FC236}">
                <a16:creationId xmlns:a16="http://schemas.microsoft.com/office/drawing/2014/main" id="{3D0EA4EA-3876-4ADA-8AF4-CDBB5C43286B}"/>
              </a:ext>
            </a:extLst>
          </p:cNvPr>
          <p:cNvSpPr txBox="1">
            <a:spLocks noChangeArrowheads="1"/>
          </p:cNvSpPr>
          <p:nvPr/>
        </p:nvSpPr>
        <p:spPr bwMode="auto">
          <a:xfrm>
            <a:off x="0" y="692150"/>
            <a:ext cx="9144000" cy="5761038"/>
          </a:xfrm>
          <a:prstGeom prst="rect">
            <a:avLst/>
          </a:prstGeom>
          <a:noFill/>
          <a:ln>
            <a:noFill/>
          </a:ln>
          <a:effectLst/>
        </p:spPr>
        <p:txBody>
          <a:bodyPr lIns="360000" tIns="90000" rIns="360000" bIns="90000"/>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buFontTx/>
              <a:buNone/>
              <a:defRPr/>
            </a:pPr>
            <a:r>
              <a:rPr lang="it-IT" altLang="it-IT" sz="1800" dirty="0"/>
              <a:t>- From </a:t>
            </a:r>
            <a:r>
              <a:rPr lang="it-IT" altLang="it-IT" sz="1800" dirty="0" err="1"/>
              <a:t>command</a:t>
            </a:r>
            <a:r>
              <a:rPr lang="it-IT" altLang="it-IT" sz="1800" dirty="0"/>
              <a:t> line (system shell)</a:t>
            </a:r>
          </a:p>
          <a:p>
            <a:pPr algn="just" eaLnBrk="1" hangingPunct="1">
              <a:spcBef>
                <a:spcPct val="0"/>
              </a:spcBef>
              <a:buFontTx/>
              <a:buNone/>
              <a:defRPr/>
            </a:pPr>
            <a:endParaRPr lang="it-IT" altLang="it-IT" sz="1800" dirty="0"/>
          </a:p>
          <a:p>
            <a:pPr algn="just" eaLnBrk="1" hangingPunct="1">
              <a:spcBef>
                <a:spcPct val="0"/>
              </a:spcBef>
              <a:buFontTx/>
              <a:buNone/>
              <a:defRPr/>
            </a:pPr>
            <a:r>
              <a:rPr lang="it-IT" altLang="it-IT" sz="1800" dirty="0"/>
              <a:t>Opening a </a:t>
            </a:r>
            <a:r>
              <a:rPr lang="it-IT" altLang="it-IT" sz="1800" dirty="0" err="1"/>
              <a:t>command</a:t>
            </a:r>
            <a:r>
              <a:rPr lang="it-IT" altLang="it-IT" sz="1800" dirty="0"/>
              <a:t> line window (</a:t>
            </a:r>
            <a:r>
              <a:rPr lang="it-IT" altLang="it-IT" sz="1800" dirty="0" err="1"/>
              <a:t>if</a:t>
            </a:r>
            <a:r>
              <a:rPr lang="it-IT" altLang="it-IT" sz="1800" dirty="0"/>
              <a:t> Anaconda </a:t>
            </a:r>
            <a:r>
              <a:rPr lang="it-IT" altLang="it-IT" sz="1800" dirty="0" err="1"/>
              <a:t>is</a:t>
            </a:r>
            <a:r>
              <a:rPr lang="it-IT" altLang="it-IT" sz="1800" dirty="0"/>
              <a:t> </a:t>
            </a:r>
            <a:r>
              <a:rPr lang="it-IT" altLang="it-IT" sz="1800" dirty="0" err="1"/>
              <a:t>installed</a:t>
            </a:r>
            <a:r>
              <a:rPr lang="it-IT" altLang="it-IT" sz="1800" dirty="0"/>
              <a:t>, use «Anaconda prompt») and </a:t>
            </a:r>
            <a:r>
              <a:rPr lang="it-IT" altLang="it-IT" sz="1800" dirty="0" err="1"/>
              <a:t>typing</a:t>
            </a:r>
            <a:r>
              <a:rPr lang="it-IT" altLang="it-IT" sz="1800" dirty="0"/>
              <a:t> “</a:t>
            </a:r>
            <a:r>
              <a:rPr lang="it-IT" altLang="it-IT" sz="1800" dirty="0" err="1"/>
              <a:t>python</a:t>
            </a:r>
            <a:r>
              <a:rPr lang="it-IT" altLang="it-IT" sz="1800" dirty="0"/>
              <a:t>”.</a:t>
            </a:r>
          </a:p>
          <a:p>
            <a:pPr algn="just" eaLnBrk="1" hangingPunct="1">
              <a:spcBef>
                <a:spcPct val="0"/>
              </a:spcBef>
              <a:buFontTx/>
              <a:buNone/>
              <a:defRPr/>
            </a:pPr>
            <a:r>
              <a:rPr lang="it-IT" altLang="it-IT" sz="1800" dirty="0" err="1"/>
              <a:t>It</a:t>
            </a:r>
            <a:r>
              <a:rPr lang="it-IT" altLang="it-IT" sz="1800" dirty="0"/>
              <a:t> </a:t>
            </a:r>
            <a:r>
              <a:rPr lang="it-IT" altLang="it-IT" sz="1800" dirty="0" err="1"/>
              <a:t>is</a:t>
            </a:r>
            <a:r>
              <a:rPr lang="it-IT" altLang="it-IT" sz="1800" dirty="0"/>
              <a:t> </a:t>
            </a:r>
            <a:r>
              <a:rPr lang="it-IT" altLang="it-IT" sz="1800" dirty="0" err="1"/>
              <a:t>also</a:t>
            </a:r>
            <a:r>
              <a:rPr lang="it-IT" altLang="it-IT" sz="1800" dirty="0"/>
              <a:t> </a:t>
            </a:r>
            <a:r>
              <a:rPr lang="it-IT" altLang="it-IT" sz="1800" dirty="0" err="1"/>
              <a:t>possible</a:t>
            </a:r>
            <a:r>
              <a:rPr lang="it-IT" altLang="it-IT" sz="1800" dirty="0"/>
              <a:t> to </a:t>
            </a:r>
            <a:r>
              <a:rPr lang="it-IT" altLang="it-IT" sz="1800" dirty="0" err="1"/>
              <a:t>execute</a:t>
            </a:r>
            <a:r>
              <a:rPr lang="it-IT" altLang="it-IT" sz="1800" dirty="0"/>
              <a:t> a </a:t>
            </a:r>
            <a:r>
              <a:rPr lang="it-IT" altLang="it-IT" sz="1800" dirty="0" err="1"/>
              <a:t>previously</a:t>
            </a:r>
            <a:r>
              <a:rPr lang="it-IT" altLang="it-IT" sz="1800" dirty="0"/>
              <a:t> </a:t>
            </a:r>
            <a:r>
              <a:rPr lang="it-IT" altLang="it-IT" sz="1800" dirty="0" err="1"/>
              <a:t>saved</a:t>
            </a:r>
            <a:r>
              <a:rPr lang="it-IT" altLang="it-IT" sz="1800" dirty="0"/>
              <a:t> </a:t>
            </a:r>
            <a:r>
              <a:rPr lang="it-IT" altLang="it-IT" sz="1800" b="1" dirty="0">
                <a:solidFill>
                  <a:schemeClr val="accent1">
                    <a:lumMod val="75000"/>
                  </a:schemeClr>
                </a:solidFill>
              </a:rPr>
              <a:t>script</a:t>
            </a:r>
            <a:r>
              <a:rPr lang="it-IT" altLang="it-IT" sz="1800" dirty="0"/>
              <a:t>.</a:t>
            </a:r>
          </a:p>
          <a:p>
            <a:pPr algn="just" eaLnBrk="1" hangingPunct="1">
              <a:spcBef>
                <a:spcPct val="0"/>
              </a:spcBef>
              <a:buFontTx/>
              <a:buNone/>
              <a:defRPr/>
            </a:pPr>
            <a:endParaRPr lang="it-IT" altLang="it-IT" sz="1800" dirty="0"/>
          </a:p>
          <a:p>
            <a:pPr algn="just" eaLnBrk="1" hangingPunct="1">
              <a:spcBef>
                <a:spcPct val="0"/>
              </a:spcBef>
              <a:buFontTx/>
              <a:buNone/>
              <a:defRPr/>
            </a:pPr>
            <a:endParaRPr lang="it-IT" altLang="it-IT" sz="1800" dirty="0"/>
          </a:p>
          <a:p>
            <a:pPr algn="just" eaLnBrk="1" hangingPunct="1">
              <a:spcBef>
                <a:spcPct val="0"/>
              </a:spcBef>
              <a:buFontTx/>
              <a:buNone/>
              <a:defRPr/>
            </a:pPr>
            <a:endParaRPr lang="it-IT" altLang="it-IT" sz="1800" dirty="0"/>
          </a:p>
          <a:p>
            <a:pPr algn="just" eaLnBrk="1" hangingPunct="1">
              <a:spcBef>
                <a:spcPct val="0"/>
              </a:spcBef>
              <a:buFontTx/>
              <a:buNone/>
              <a:defRPr/>
            </a:pPr>
            <a:endParaRPr lang="it-IT" altLang="it-IT" sz="1800" dirty="0"/>
          </a:p>
          <a:p>
            <a:pPr algn="just" eaLnBrk="1" hangingPunct="1">
              <a:spcBef>
                <a:spcPct val="0"/>
              </a:spcBef>
              <a:buFontTx/>
              <a:buNone/>
              <a:defRPr/>
            </a:pPr>
            <a:endParaRPr lang="it-IT" altLang="it-IT" sz="1800" dirty="0"/>
          </a:p>
          <a:p>
            <a:pPr algn="just" eaLnBrk="1" hangingPunct="1">
              <a:spcBef>
                <a:spcPct val="0"/>
              </a:spcBef>
              <a:buFontTx/>
              <a:buNone/>
              <a:defRPr/>
            </a:pPr>
            <a:endParaRPr lang="it-IT" altLang="it-IT" sz="1800" dirty="0"/>
          </a:p>
          <a:p>
            <a:pPr algn="just" eaLnBrk="1" hangingPunct="1">
              <a:spcBef>
                <a:spcPct val="0"/>
              </a:spcBef>
              <a:buFontTx/>
              <a:buNone/>
              <a:defRPr/>
            </a:pPr>
            <a:endParaRPr lang="it-IT" altLang="it-IT" sz="1800" dirty="0"/>
          </a:p>
          <a:p>
            <a:pPr algn="just" eaLnBrk="1" hangingPunct="1">
              <a:spcBef>
                <a:spcPct val="0"/>
              </a:spcBef>
              <a:buFontTx/>
              <a:buNone/>
              <a:defRPr/>
            </a:pPr>
            <a:endParaRPr lang="it-IT" altLang="it-IT" sz="1800" dirty="0"/>
          </a:p>
          <a:p>
            <a:pPr algn="just" eaLnBrk="1" hangingPunct="1">
              <a:spcBef>
                <a:spcPct val="0"/>
              </a:spcBef>
              <a:buFontTx/>
              <a:buNone/>
              <a:defRPr/>
            </a:pPr>
            <a:endParaRPr lang="it-IT" altLang="it-IT" sz="1800" dirty="0"/>
          </a:p>
          <a:p>
            <a:pPr algn="just" eaLnBrk="1" hangingPunct="1">
              <a:spcBef>
                <a:spcPct val="0"/>
              </a:spcBef>
              <a:buFontTx/>
              <a:buNone/>
              <a:defRPr/>
            </a:pPr>
            <a:endParaRPr lang="it-IT" altLang="it-IT" sz="1800" dirty="0"/>
          </a:p>
          <a:p>
            <a:pPr algn="just" eaLnBrk="1" hangingPunct="1">
              <a:spcBef>
                <a:spcPct val="0"/>
              </a:spcBef>
              <a:buFontTx/>
              <a:buNone/>
              <a:defRPr/>
            </a:pPr>
            <a:endParaRPr lang="it-IT" altLang="it-IT" sz="1800" dirty="0"/>
          </a:p>
          <a:p>
            <a:pPr algn="just" eaLnBrk="1" hangingPunct="1">
              <a:spcBef>
                <a:spcPct val="0"/>
              </a:spcBef>
              <a:buFontTx/>
              <a:buNone/>
              <a:defRPr/>
            </a:pPr>
            <a:endParaRPr lang="it-IT" altLang="it-IT" sz="1800" dirty="0"/>
          </a:p>
          <a:p>
            <a:pPr algn="just" eaLnBrk="1" hangingPunct="1">
              <a:spcBef>
                <a:spcPct val="0"/>
              </a:spcBef>
              <a:buFontTx/>
              <a:buNone/>
              <a:defRPr/>
            </a:pPr>
            <a:endParaRPr lang="it-IT" altLang="it-IT" sz="1800" dirty="0"/>
          </a:p>
          <a:p>
            <a:pPr algn="just" eaLnBrk="1" hangingPunct="1">
              <a:spcBef>
                <a:spcPct val="0"/>
              </a:spcBef>
              <a:buFontTx/>
              <a:buNone/>
              <a:defRPr/>
            </a:pPr>
            <a:r>
              <a:rPr lang="it-IT" altLang="it-IT" sz="1800" dirty="0"/>
              <a:t>To exit, </a:t>
            </a:r>
            <a:r>
              <a:rPr lang="it-IT" altLang="it-IT" sz="1800" dirty="0">
                <a:latin typeface="Courier New" panose="02070309020205020404" pitchFamily="49" charset="0"/>
                <a:cs typeface="Courier New" panose="02070309020205020404" pitchFamily="49" charset="0"/>
              </a:rPr>
              <a:t>exit()</a:t>
            </a:r>
          </a:p>
          <a:p>
            <a:pPr algn="just" eaLnBrk="1" hangingPunct="1">
              <a:spcBef>
                <a:spcPct val="0"/>
              </a:spcBef>
              <a:buFontTx/>
              <a:buNone/>
              <a:defRPr/>
            </a:pPr>
            <a:endParaRPr lang="it-IT" altLang="it-IT" sz="1800" dirty="0"/>
          </a:p>
          <a:p>
            <a:pPr algn="just" eaLnBrk="1" hangingPunct="1">
              <a:spcBef>
                <a:spcPct val="0"/>
              </a:spcBef>
              <a:buFontTx/>
              <a:buNone/>
              <a:defRPr/>
            </a:pPr>
            <a:endParaRPr lang="it-IT" altLang="it-IT" sz="1800" dirty="0"/>
          </a:p>
          <a:p>
            <a:pPr algn="just" eaLnBrk="1" hangingPunct="1">
              <a:spcBef>
                <a:spcPct val="0"/>
              </a:spcBef>
              <a:buFontTx/>
              <a:buNone/>
              <a:defRPr/>
            </a:pPr>
            <a:endParaRPr lang="it-IT" altLang="it-IT" sz="1800" dirty="0"/>
          </a:p>
        </p:txBody>
      </p:sp>
      <p:pic>
        <p:nvPicPr>
          <p:cNvPr id="7172" name="Picture 4">
            <a:extLst>
              <a:ext uri="{FF2B5EF4-FFF2-40B4-BE49-F238E27FC236}">
                <a16:creationId xmlns:a16="http://schemas.microsoft.com/office/drawing/2014/main" id="{A92571EC-856B-424F-8470-180D25E761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828" t="22620" r="43587" b="26389"/>
          <a:stretch>
            <a:fillRect/>
          </a:stretch>
        </p:blipFill>
        <p:spPr bwMode="auto">
          <a:xfrm>
            <a:off x="2223575" y="2348880"/>
            <a:ext cx="4667250" cy="307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3" name="Rettangolo arrotondato 1">
            <a:extLst>
              <a:ext uri="{FF2B5EF4-FFF2-40B4-BE49-F238E27FC236}">
                <a16:creationId xmlns:a16="http://schemas.microsoft.com/office/drawing/2014/main" id="{73CA57B7-FD39-4EC3-AB88-35EFD1D50183}"/>
              </a:ext>
            </a:extLst>
          </p:cNvPr>
          <p:cNvSpPr>
            <a:spLocks noChangeArrowheads="1"/>
          </p:cNvSpPr>
          <p:nvPr/>
        </p:nvSpPr>
        <p:spPr bwMode="auto">
          <a:xfrm>
            <a:off x="468313" y="6094114"/>
            <a:ext cx="8135937" cy="503238"/>
          </a:xfrm>
          <a:prstGeom prst="roundRect">
            <a:avLst>
              <a:gd name="adj" fmla="val 1666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1800" b="1" dirty="0"/>
              <a:t>A </a:t>
            </a:r>
            <a:r>
              <a:rPr lang="it-IT" altLang="it-IT" sz="1800" b="1" i="1" dirty="0"/>
              <a:t>script</a:t>
            </a:r>
            <a:r>
              <a:rPr lang="it-IT" altLang="it-IT" sz="1800" b="1" dirty="0"/>
              <a:t> file </a:t>
            </a:r>
            <a:r>
              <a:rPr lang="it-IT" altLang="it-IT" sz="1800" b="1" dirty="0" err="1"/>
              <a:t>is</a:t>
            </a:r>
            <a:r>
              <a:rPr lang="it-IT" altLang="it-IT" sz="1800" b="1" dirty="0"/>
              <a:t> a text file </a:t>
            </a:r>
            <a:r>
              <a:rPr lang="it-IT" altLang="it-IT" sz="1800" b="1" dirty="0" err="1"/>
              <a:t>containing</a:t>
            </a:r>
            <a:r>
              <a:rPr lang="it-IT" altLang="it-IT" sz="1800" b="1" dirty="0"/>
              <a:t> </a:t>
            </a:r>
            <a:r>
              <a:rPr lang="it-IT" altLang="it-IT" sz="1800" b="1" dirty="0" err="1"/>
              <a:t>sequence</a:t>
            </a:r>
            <a:r>
              <a:rPr lang="it-IT" altLang="it-IT" sz="1800" b="1" dirty="0"/>
              <a:t> of </a:t>
            </a:r>
            <a:r>
              <a:rPr lang="it-IT" altLang="it-IT" sz="1800" b="1" dirty="0" err="1"/>
              <a:t>instructions</a:t>
            </a:r>
            <a:endParaRPr lang="it-IT" altLang="it-IT" sz="18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a:extLst>
              <a:ext uri="{FF2B5EF4-FFF2-40B4-BE49-F238E27FC236}">
                <a16:creationId xmlns:a16="http://schemas.microsoft.com/office/drawing/2014/main" id="{1DE69BEF-224D-419B-8ECA-164B2BF99C2B}"/>
              </a:ext>
            </a:extLst>
          </p:cNvPr>
          <p:cNvSpPr txBox="1">
            <a:spLocks noChangeArrowheads="1"/>
          </p:cNvSpPr>
          <p:nvPr/>
        </p:nvSpPr>
        <p:spPr bwMode="auto">
          <a:xfrm>
            <a:off x="0" y="692150"/>
            <a:ext cx="9144000" cy="532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it-IT" altLang="it-IT" sz="1800" dirty="0"/>
              <a:t>- </a:t>
            </a:r>
            <a:r>
              <a:rPr lang="it-IT" altLang="it-IT" sz="1800" dirty="0" err="1"/>
              <a:t>Through</a:t>
            </a:r>
            <a:r>
              <a:rPr lang="it-IT" altLang="it-IT" sz="1800" dirty="0"/>
              <a:t> IDLE (</a:t>
            </a:r>
            <a:r>
              <a:rPr lang="it-IT" altLang="it-IT" sz="1800" b="1" dirty="0" err="1"/>
              <a:t>I</a:t>
            </a:r>
            <a:r>
              <a:rPr lang="it-IT" altLang="it-IT" sz="1800" dirty="0" err="1"/>
              <a:t>ntegrated</a:t>
            </a:r>
            <a:r>
              <a:rPr lang="it-IT" altLang="it-IT" sz="1800" dirty="0"/>
              <a:t> </a:t>
            </a:r>
            <a:r>
              <a:rPr lang="it-IT" altLang="it-IT" sz="1800" b="1" dirty="0" err="1"/>
              <a:t>D</a:t>
            </a:r>
            <a:r>
              <a:rPr lang="it-IT" altLang="it-IT" sz="1800" dirty="0" err="1"/>
              <a:t>eve</a:t>
            </a:r>
            <a:r>
              <a:rPr lang="it-IT" altLang="it-IT" sz="1800" b="1" dirty="0" err="1"/>
              <a:t>L</a:t>
            </a:r>
            <a:r>
              <a:rPr lang="it-IT" altLang="it-IT" sz="1800" dirty="0" err="1"/>
              <a:t>opment</a:t>
            </a:r>
            <a:r>
              <a:rPr lang="it-IT" altLang="it-IT" sz="1800" dirty="0"/>
              <a:t> </a:t>
            </a:r>
            <a:r>
              <a:rPr lang="it-IT" altLang="it-IT" sz="1800" b="1" dirty="0"/>
              <a:t>E</a:t>
            </a:r>
            <a:r>
              <a:rPr lang="it-IT" altLang="it-IT" sz="1800" dirty="0"/>
              <a:t>nvironment)</a:t>
            </a:r>
          </a:p>
          <a:p>
            <a:pPr algn="just" eaLnBrk="1" hangingPunct="1">
              <a:spcBef>
                <a:spcPct val="0"/>
              </a:spcBef>
              <a:buFontTx/>
              <a:buNone/>
            </a:pPr>
            <a:endParaRPr lang="it-IT" altLang="it-IT" sz="1800" dirty="0"/>
          </a:p>
          <a:p>
            <a:pPr algn="just" eaLnBrk="1" hangingPunct="1">
              <a:spcBef>
                <a:spcPct val="0"/>
              </a:spcBef>
              <a:buFontTx/>
              <a:buNone/>
            </a:pPr>
            <a:r>
              <a:rPr lang="it-IT" altLang="it-IT" sz="1800" dirty="0" err="1"/>
              <a:t>Is</a:t>
            </a:r>
            <a:r>
              <a:rPr lang="it-IT" altLang="it-IT" sz="1800" dirty="0"/>
              <a:t> </a:t>
            </a:r>
            <a:r>
              <a:rPr lang="it-IT" altLang="it-IT" sz="1800" dirty="0" err="1"/>
              <a:t>essentially</a:t>
            </a:r>
            <a:r>
              <a:rPr lang="it-IT" altLang="it-IT" sz="1800" dirty="0"/>
              <a:t> a </a:t>
            </a:r>
            <a:r>
              <a:rPr lang="it-IT" altLang="it-IT" sz="1800" dirty="0" err="1"/>
              <a:t>command</a:t>
            </a:r>
            <a:r>
              <a:rPr lang="it-IT" altLang="it-IT" sz="1800" dirty="0"/>
              <a:t> line </a:t>
            </a:r>
            <a:r>
              <a:rPr lang="it-IT" altLang="it-IT" sz="1800" dirty="0" err="1"/>
              <a:t>interface</a:t>
            </a:r>
            <a:r>
              <a:rPr lang="it-IT" altLang="it-IT" sz="1800" dirty="0"/>
              <a:t>, with </a:t>
            </a:r>
            <a:r>
              <a:rPr lang="it-IT" altLang="it-IT" sz="1800" dirty="0" err="1"/>
              <a:t>several</a:t>
            </a:r>
            <a:r>
              <a:rPr lang="it-IT" altLang="it-IT" sz="1800" dirty="0"/>
              <a:t> benefits (code </a:t>
            </a:r>
            <a:r>
              <a:rPr lang="it-IT" altLang="it-IT" sz="1800" dirty="0" err="1"/>
              <a:t>completation</a:t>
            </a:r>
            <a:r>
              <a:rPr lang="it-IT" altLang="it-IT" sz="1800" dirty="0"/>
              <a:t>, </a:t>
            </a:r>
            <a:r>
              <a:rPr lang="it-IT" altLang="it-IT" sz="1800" dirty="0" err="1"/>
              <a:t>syntax</a:t>
            </a:r>
            <a:r>
              <a:rPr lang="it-IT" altLang="it-IT" sz="1800" dirty="0"/>
              <a:t> </a:t>
            </a:r>
            <a:r>
              <a:rPr lang="it-IT" altLang="it-IT" sz="1800" dirty="0" err="1"/>
              <a:t>hightlighting</a:t>
            </a:r>
            <a:r>
              <a:rPr lang="it-IT" altLang="it-IT" sz="1800" dirty="0"/>
              <a:t>, …)</a:t>
            </a:r>
          </a:p>
          <a:p>
            <a:pPr algn="just" eaLnBrk="1" hangingPunct="1">
              <a:spcBef>
                <a:spcPct val="0"/>
              </a:spcBef>
              <a:buFontTx/>
              <a:buNone/>
            </a:pPr>
            <a:endParaRPr lang="it-IT" altLang="it-IT" sz="1800" dirty="0"/>
          </a:p>
          <a:p>
            <a:pPr algn="just" eaLnBrk="1" hangingPunct="1">
              <a:spcBef>
                <a:spcPct val="0"/>
              </a:spcBef>
              <a:buFontTx/>
              <a:buNone/>
            </a:pPr>
            <a:endParaRPr lang="it-IT" altLang="it-IT" sz="1800" dirty="0"/>
          </a:p>
          <a:p>
            <a:pPr algn="just" eaLnBrk="1" hangingPunct="1">
              <a:spcBef>
                <a:spcPct val="0"/>
              </a:spcBef>
              <a:buFontTx/>
              <a:buNone/>
            </a:pPr>
            <a:endParaRPr lang="it-IT" altLang="it-IT" sz="1800" dirty="0"/>
          </a:p>
          <a:p>
            <a:pPr algn="just" eaLnBrk="1" hangingPunct="1">
              <a:spcBef>
                <a:spcPct val="0"/>
              </a:spcBef>
              <a:buFontTx/>
              <a:buNone/>
            </a:pPr>
            <a:endParaRPr lang="it-IT" altLang="it-IT" sz="1800" dirty="0"/>
          </a:p>
          <a:p>
            <a:pPr algn="just" eaLnBrk="1" hangingPunct="1">
              <a:spcBef>
                <a:spcPct val="0"/>
              </a:spcBef>
              <a:buFontTx/>
              <a:buNone/>
            </a:pPr>
            <a:endParaRPr lang="it-IT" altLang="it-IT" sz="1800" dirty="0"/>
          </a:p>
          <a:p>
            <a:pPr algn="just" eaLnBrk="1" hangingPunct="1">
              <a:spcBef>
                <a:spcPct val="0"/>
              </a:spcBef>
              <a:buFontTx/>
              <a:buNone/>
            </a:pPr>
            <a:endParaRPr lang="it-IT" altLang="it-IT" sz="1800" dirty="0"/>
          </a:p>
          <a:p>
            <a:pPr algn="just" eaLnBrk="1" hangingPunct="1">
              <a:spcBef>
                <a:spcPct val="0"/>
              </a:spcBef>
              <a:buFontTx/>
              <a:buNone/>
            </a:pPr>
            <a:endParaRPr lang="it-IT" altLang="it-IT" sz="1800" dirty="0"/>
          </a:p>
          <a:p>
            <a:pPr algn="just" eaLnBrk="1" hangingPunct="1">
              <a:spcBef>
                <a:spcPct val="0"/>
              </a:spcBef>
              <a:buFontTx/>
              <a:buNone/>
            </a:pPr>
            <a:endParaRPr lang="it-IT" altLang="it-IT" sz="1800" dirty="0"/>
          </a:p>
          <a:p>
            <a:pPr algn="just" eaLnBrk="1" hangingPunct="1">
              <a:spcBef>
                <a:spcPct val="0"/>
              </a:spcBef>
              <a:buFontTx/>
              <a:buNone/>
            </a:pPr>
            <a:endParaRPr lang="it-IT" altLang="it-IT" sz="1800" dirty="0"/>
          </a:p>
          <a:p>
            <a:pPr algn="just" eaLnBrk="1" hangingPunct="1">
              <a:spcBef>
                <a:spcPct val="0"/>
              </a:spcBef>
              <a:buFontTx/>
              <a:buNone/>
            </a:pPr>
            <a:endParaRPr lang="it-IT" altLang="it-IT" sz="1800" dirty="0"/>
          </a:p>
          <a:p>
            <a:pPr algn="just" eaLnBrk="1" hangingPunct="1">
              <a:spcBef>
                <a:spcPct val="0"/>
              </a:spcBef>
              <a:buFontTx/>
              <a:buNone/>
            </a:pPr>
            <a:endParaRPr lang="it-IT" altLang="it-IT" sz="1800" dirty="0"/>
          </a:p>
          <a:p>
            <a:pPr algn="just" eaLnBrk="1" hangingPunct="1">
              <a:spcBef>
                <a:spcPct val="0"/>
              </a:spcBef>
              <a:buFontTx/>
              <a:buNone/>
            </a:pPr>
            <a:endParaRPr lang="it-IT" altLang="it-IT" sz="1800" dirty="0"/>
          </a:p>
          <a:p>
            <a:pPr algn="just" eaLnBrk="1" hangingPunct="1">
              <a:spcBef>
                <a:spcPct val="0"/>
              </a:spcBef>
              <a:buFontTx/>
              <a:buNone/>
            </a:pPr>
            <a:endParaRPr lang="it-IT" altLang="it-IT" sz="1800" dirty="0"/>
          </a:p>
          <a:p>
            <a:pPr algn="just" eaLnBrk="1" hangingPunct="1">
              <a:spcBef>
                <a:spcPct val="0"/>
              </a:spcBef>
              <a:buFontTx/>
              <a:buNone/>
            </a:pPr>
            <a:endParaRPr lang="it-IT" altLang="it-IT" sz="1800" dirty="0"/>
          </a:p>
          <a:p>
            <a:pPr algn="just" eaLnBrk="1" hangingPunct="1">
              <a:spcBef>
                <a:spcPct val="0"/>
              </a:spcBef>
              <a:buFontTx/>
              <a:buNone/>
            </a:pPr>
            <a:endParaRPr lang="it-IT" altLang="it-IT" sz="1800" dirty="0"/>
          </a:p>
          <a:p>
            <a:pPr algn="just" eaLnBrk="1" hangingPunct="1">
              <a:spcBef>
                <a:spcPct val="0"/>
              </a:spcBef>
              <a:buFontTx/>
              <a:buNone/>
            </a:pPr>
            <a:endParaRPr lang="it-IT" altLang="it-IT" sz="1800" dirty="0"/>
          </a:p>
          <a:p>
            <a:pPr algn="just" eaLnBrk="1" hangingPunct="1">
              <a:spcBef>
                <a:spcPct val="0"/>
              </a:spcBef>
              <a:buFontTx/>
              <a:buNone/>
            </a:pPr>
            <a:endParaRPr lang="it-IT" altLang="it-IT" sz="1800" dirty="0"/>
          </a:p>
        </p:txBody>
      </p:sp>
      <p:pic>
        <p:nvPicPr>
          <p:cNvPr id="8196" name="Picture 2">
            <a:extLst>
              <a:ext uri="{FF2B5EF4-FFF2-40B4-BE49-F238E27FC236}">
                <a16:creationId xmlns:a16="http://schemas.microsoft.com/office/drawing/2014/main" id="{43E5FF3B-A041-48B4-AEFC-00E4F08035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08" t="3114" r="54820" b="46033"/>
          <a:stretch>
            <a:fillRect/>
          </a:stretch>
        </p:blipFill>
        <p:spPr bwMode="auto">
          <a:xfrm>
            <a:off x="323850" y="1989138"/>
            <a:ext cx="5113338" cy="3386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2">
            <a:extLst>
              <a:ext uri="{FF2B5EF4-FFF2-40B4-BE49-F238E27FC236}">
                <a16:creationId xmlns:a16="http://schemas.microsoft.com/office/drawing/2014/main" id="{8FC2567F-B01A-4C7E-942D-B024F79C34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5586" t="3868" r="4201" b="24901"/>
          <a:stretch>
            <a:fillRect/>
          </a:stretch>
        </p:blipFill>
        <p:spPr bwMode="auto">
          <a:xfrm>
            <a:off x="3203575" y="1844675"/>
            <a:ext cx="5795963" cy="462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2">
            <a:extLst>
              <a:ext uri="{FF2B5EF4-FFF2-40B4-BE49-F238E27FC236}">
                <a16:creationId xmlns:a16="http://schemas.microsoft.com/office/drawing/2014/main" id="{36E94353-1F29-4CF7-9DED-5C46F976CBCF}"/>
              </a:ext>
            </a:extLst>
          </p:cNvPr>
          <p:cNvSpPr txBox="1">
            <a:spLocks noChangeArrowheads="1"/>
          </p:cNvSpPr>
          <p:nvPr/>
        </p:nvSpPr>
        <p:spPr bwMode="auto">
          <a:xfrm>
            <a:off x="0" y="0"/>
            <a:ext cx="205047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b="1" dirty="0">
                <a:solidFill>
                  <a:srgbClr val="FF9900"/>
                </a:solidFill>
              </a:rPr>
              <a:t>How to use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a:extLst>
              <a:ext uri="{FF2B5EF4-FFF2-40B4-BE49-F238E27FC236}">
                <a16:creationId xmlns:a16="http://schemas.microsoft.com/office/drawing/2014/main" id="{A1FC0DEA-BB6C-4FD0-B78C-22B86F753767}"/>
              </a:ext>
            </a:extLst>
          </p:cNvPr>
          <p:cNvSpPr txBox="1">
            <a:spLocks noChangeArrowheads="1"/>
          </p:cNvSpPr>
          <p:nvPr/>
        </p:nvSpPr>
        <p:spPr bwMode="auto">
          <a:xfrm>
            <a:off x="0" y="549275"/>
            <a:ext cx="9144000" cy="525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it-IT" altLang="it-IT" sz="1800" dirty="0"/>
              <a:t>A script can be </a:t>
            </a:r>
            <a:r>
              <a:rPr lang="it-IT" altLang="it-IT" sz="1800" dirty="0" err="1"/>
              <a:t>executed</a:t>
            </a:r>
            <a:r>
              <a:rPr lang="it-IT" altLang="it-IT" sz="1800" dirty="0"/>
              <a:t> </a:t>
            </a:r>
            <a:r>
              <a:rPr lang="it-IT" altLang="it-IT" sz="1800" dirty="0" err="1"/>
              <a:t>without</a:t>
            </a:r>
            <a:r>
              <a:rPr lang="it-IT" altLang="it-IT" sz="1800" dirty="0"/>
              <a:t> </a:t>
            </a:r>
            <a:r>
              <a:rPr lang="it-IT" altLang="it-IT" sz="1800" dirty="0" err="1"/>
              <a:t>starting</a:t>
            </a:r>
            <a:r>
              <a:rPr lang="it-IT" altLang="it-IT" sz="1800" dirty="0"/>
              <a:t> a </a:t>
            </a:r>
            <a:r>
              <a:rPr lang="it-IT" altLang="it-IT" sz="1800" dirty="0" err="1"/>
              <a:t>command</a:t>
            </a:r>
            <a:r>
              <a:rPr lang="it-IT" altLang="it-IT" sz="1800" dirty="0"/>
              <a:t> line session.</a:t>
            </a:r>
          </a:p>
          <a:p>
            <a:pPr algn="just" eaLnBrk="1" hangingPunct="1">
              <a:spcBef>
                <a:spcPct val="0"/>
              </a:spcBef>
              <a:buFontTx/>
              <a:buNone/>
            </a:pPr>
            <a:endParaRPr lang="it-IT" altLang="it-IT" sz="1800" dirty="0"/>
          </a:p>
          <a:p>
            <a:pPr algn="just" eaLnBrk="1" hangingPunct="1">
              <a:spcBef>
                <a:spcPct val="0"/>
              </a:spcBef>
              <a:buFontTx/>
              <a:buNone/>
            </a:pPr>
            <a:r>
              <a:rPr lang="it-IT" altLang="it-IT" sz="1800" dirty="0"/>
              <a:t>In windows, </a:t>
            </a:r>
            <a:r>
              <a:rPr lang="it-IT" altLang="it-IT" sz="1800" dirty="0" err="1"/>
              <a:t>write</a:t>
            </a:r>
            <a:r>
              <a:rPr lang="it-IT" altLang="it-IT" sz="1800" dirty="0"/>
              <a:t> «</a:t>
            </a:r>
            <a:r>
              <a:rPr lang="it-IT" altLang="it-IT" sz="1800" dirty="0" err="1"/>
              <a:t>python</a:t>
            </a:r>
            <a:r>
              <a:rPr lang="it-IT" altLang="it-IT" sz="1800" dirty="0"/>
              <a:t>» </a:t>
            </a:r>
            <a:r>
              <a:rPr lang="it-IT" altLang="it-IT" sz="1800" dirty="0" err="1"/>
              <a:t>followed</a:t>
            </a:r>
            <a:r>
              <a:rPr lang="it-IT" altLang="it-IT" sz="1800" dirty="0"/>
              <a:t> by the name of the script.</a:t>
            </a:r>
          </a:p>
          <a:p>
            <a:pPr algn="just" eaLnBrk="1" hangingPunct="1">
              <a:spcBef>
                <a:spcPct val="0"/>
              </a:spcBef>
              <a:buFontTx/>
              <a:buNone/>
            </a:pPr>
            <a:endParaRPr lang="it-IT" altLang="it-IT" sz="1800" dirty="0"/>
          </a:p>
          <a:p>
            <a:pPr algn="just" eaLnBrk="1" hangingPunct="1">
              <a:spcBef>
                <a:spcPct val="0"/>
              </a:spcBef>
              <a:buFontTx/>
              <a:buNone/>
            </a:pPr>
            <a:r>
              <a:rPr lang="it-IT" altLang="it-IT" sz="1800" dirty="0"/>
              <a:t>In Unix/MacOS, the first line must be:</a:t>
            </a:r>
          </a:p>
          <a:p>
            <a:pPr algn="just" eaLnBrk="1" hangingPunct="1">
              <a:spcBef>
                <a:spcPct val="0"/>
              </a:spcBef>
              <a:buFontTx/>
              <a:buNone/>
            </a:pPr>
            <a:r>
              <a:rPr lang="it-IT" altLang="it-IT" sz="1800" dirty="0">
                <a:latin typeface="Courier New" panose="02070309020205020404" pitchFamily="49" charset="0"/>
              </a:rPr>
              <a:t>#!/usr/bin/python</a:t>
            </a:r>
          </a:p>
          <a:p>
            <a:pPr algn="just" eaLnBrk="1" hangingPunct="1">
              <a:spcBef>
                <a:spcPct val="0"/>
              </a:spcBef>
              <a:buFontTx/>
              <a:buNone/>
            </a:pPr>
            <a:endParaRPr lang="it-IT" altLang="it-IT" sz="1800" dirty="0"/>
          </a:p>
          <a:p>
            <a:pPr algn="just" eaLnBrk="1" hangingPunct="1">
              <a:spcBef>
                <a:spcPct val="0"/>
              </a:spcBef>
              <a:buFontTx/>
              <a:buNone/>
            </a:pPr>
            <a:r>
              <a:rPr lang="it-IT" altLang="it-IT" sz="1800" dirty="0"/>
              <a:t>To </a:t>
            </a:r>
            <a:r>
              <a:rPr lang="it-IT" altLang="it-IT" sz="1800" dirty="0" err="1"/>
              <a:t>redirect</a:t>
            </a:r>
            <a:r>
              <a:rPr lang="it-IT" altLang="it-IT" sz="1800" dirty="0"/>
              <a:t> the input/output:</a:t>
            </a:r>
          </a:p>
          <a:p>
            <a:pPr algn="just" eaLnBrk="1" hangingPunct="1">
              <a:spcBef>
                <a:spcPct val="0"/>
              </a:spcBef>
              <a:buFontTx/>
              <a:buNone/>
            </a:pPr>
            <a:r>
              <a:rPr lang="it-IT" altLang="it-IT" sz="1800" dirty="0" err="1">
                <a:latin typeface="Courier New" panose="02070309020205020404" pitchFamily="49" charset="0"/>
              </a:rPr>
              <a:t>python</a:t>
            </a:r>
            <a:r>
              <a:rPr lang="it-IT" altLang="it-IT" sz="1800" dirty="0">
                <a:latin typeface="Courier New" panose="02070309020205020404" pitchFamily="49" charset="0"/>
              </a:rPr>
              <a:t> </a:t>
            </a:r>
            <a:r>
              <a:rPr lang="it-IT" altLang="it-IT" sz="1800" i="1" dirty="0">
                <a:latin typeface="Courier New" panose="02070309020205020404" pitchFamily="49" charset="0"/>
              </a:rPr>
              <a:t>scriptname</a:t>
            </a:r>
            <a:r>
              <a:rPr lang="it-IT" altLang="it-IT" sz="1800" dirty="0">
                <a:latin typeface="Courier New" panose="02070309020205020404" pitchFamily="49" charset="0"/>
              </a:rPr>
              <a:t>.py --&gt; out.txt</a:t>
            </a:r>
          </a:p>
          <a:p>
            <a:pPr algn="just" eaLnBrk="1" hangingPunct="1">
              <a:spcBef>
                <a:spcPct val="0"/>
              </a:spcBef>
              <a:buFontTx/>
              <a:buNone/>
            </a:pPr>
            <a:endParaRPr lang="it-IT" altLang="it-IT" sz="1800" dirty="0"/>
          </a:p>
          <a:p>
            <a:pPr algn="just" eaLnBrk="1" hangingPunct="1">
              <a:spcBef>
                <a:spcPct val="0"/>
              </a:spcBef>
              <a:buFontTx/>
              <a:buNone/>
            </a:pPr>
            <a:r>
              <a:rPr lang="it-IT" altLang="it-IT" sz="1800" dirty="0"/>
              <a:t>To </a:t>
            </a:r>
            <a:r>
              <a:rPr lang="it-IT" altLang="it-IT" sz="1800" dirty="0" err="1"/>
              <a:t>execute</a:t>
            </a:r>
            <a:r>
              <a:rPr lang="it-IT" altLang="it-IT" sz="1800" dirty="0"/>
              <a:t> a script, </a:t>
            </a:r>
            <a:r>
              <a:rPr lang="it-IT" altLang="it-IT" sz="1800" dirty="0" err="1"/>
              <a:t>then</a:t>
            </a:r>
            <a:r>
              <a:rPr lang="it-IT" altLang="it-IT" sz="1800" dirty="0"/>
              <a:t> open the shell and work with the </a:t>
            </a:r>
            <a:r>
              <a:rPr lang="it-IT" altLang="it-IT" sz="1800" dirty="0" err="1"/>
              <a:t>variables</a:t>
            </a:r>
            <a:endParaRPr lang="it-IT" altLang="it-IT" sz="1800" dirty="0"/>
          </a:p>
          <a:p>
            <a:pPr algn="just" eaLnBrk="1" hangingPunct="1">
              <a:spcBef>
                <a:spcPct val="0"/>
              </a:spcBef>
              <a:buFontTx/>
              <a:buNone/>
            </a:pPr>
            <a:r>
              <a:rPr lang="it-IT" altLang="it-IT" sz="1800" dirty="0" err="1">
                <a:latin typeface="Courier New" panose="02070309020205020404" pitchFamily="49" charset="0"/>
                <a:cs typeface="Courier New" panose="02070309020205020404" pitchFamily="49" charset="0"/>
              </a:rPr>
              <a:t>python</a:t>
            </a:r>
            <a:r>
              <a:rPr lang="it-IT" altLang="it-IT" sz="1800" dirty="0">
                <a:latin typeface="Courier New" panose="02070309020205020404" pitchFamily="49" charset="0"/>
                <a:cs typeface="Courier New" panose="02070309020205020404" pitchFamily="49" charset="0"/>
              </a:rPr>
              <a:t> –i </a:t>
            </a:r>
            <a:r>
              <a:rPr lang="it-IT" altLang="it-IT" sz="1800" i="1" dirty="0">
                <a:latin typeface="Courier New" panose="02070309020205020404" pitchFamily="49" charset="0"/>
                <a:cs typeface="Courier New" panose="02070309020205020404" pitchFamily="49" charset="0"/>
              </a:rPr>
              <a:t>scriptname</a:t>
            </a:r>
            <a:r>
              <a:rPr lang="it-IT" altLang="it-IT" sz="1800" dirty="0">
                <a:latin typeface="Courier New" panose="02070309020205020404" pitchFamily="49" charset="0"/>
                <a:cs typeface="Courier New" panose="02070309020205020404" pitchFamily="49" charset="0"/>
              </a:rPr>
              <a:t>.py</a:t>
            </a:r>
          </a:p>
          <a:p>
            <a:pPr algn="just" eaLnBrk="1" hangingPunct="1">
              <a:spcBef>
                <a:spcPct val="0"/>
              </a:spcBef>
              <a:buFontTx/>
              <a:buNone/>
            </a:pPr>
            <a:endParaRPr lang="it-IT" altLang="it-IT" sz="1800" dirty="0"/>
          </a:p>
          <a:p>
            <a:pPr algn="just" eaLnBrk="1" hangingPunct="1">
              <a:spcBef>
                <a:spcPct val="0"/>
              </a:spcBef>
              <a:buFontTx/>
              <a:buNone/>
            </a:pPr>
            <a:r>
              <a:rPr lang="it-IT" altLang="it-IT" sz="1800" dirty="0"/>
              <a:t>To </a:t>
            </a:r>
            <a:r>
              <a:rPr lang="it-IT" altLang="it-IT" sz="1800" dirty="0" err="1"/>
              <a:t>execute</a:t>
            </a:r>
            <a:r>
              <a:rPr lang="it-IT" altLang="it-IT" sz="1800" dirty="0"/>
              <a:t> a script from the shell</a:t>
            </a:r>
          </a:p>
          <a:p>
            <a:pPr algn="just" eaLnBrk="1" hangingPunct="1">
              <a:spcBef>
                <a:spcPct val="0"/>
              </a:spcBef>
              <a:buFontTx/>
              <a:buNone/>
            </a:pPr>
            <a:r>
              <a:rPr lang="it-IT" altLang="it-IT" sz="1800" dirty="0" err="1">
                <a:latin typeface="Courier New" panose="02070309020205020404" pitchFamily="49" charset="0"/>
                <a:cs typeface="Courier New" panose="02070309020205020404" pitchFamily="49" charset="0"/>
              </a:rPr>
              <a:t>exec</a:t>
            </a:r>
            <a:r>
              <a:rPr lang="it-IT" altLang="it-IT" sz="1800" dirty="0">
                <a:latin typeface="Courier New" panose="02070309020205020404" pitchFamily="49" charset="0"/>
                <a:cs typeface="Courier New" panose="02070309020205020404" pitchFamily="49" charset="0"/>
              </a:rPr>
              <a:t>(open(‘</a:t>
            </a:r>
            <a:r>
              <a:rPr lang="it-IT" altLang="it-IT" sz="1800" i="1" dirty="0">
                <a:latin typeface="Courier New" panose="02070309020205020404" pitchFamily="49" charset="0"/>
                <a:cs typeface="Courier New" panose="02070309020205020404" pitchFamily="49" charset="0"/>
              </a:rPr>
              <a:t>scriptname</a:t>
            </a:r>
            <a:r>
              <a:rPr lang="it-IT" altLang="it-IT" sz="1800" dirty="0">
                <a:latin typeface="Courier New" panose="02070309020205020404" pitchFamily="49" charset="0"/>
                <a:cs typeface="Courier New" panose="02070309020205020404" pitchFamily="49" charset="0"/>
              </a:rPr>
              <a:t>.py’).</a:t>
            </a:r>
            <a:r>
              <a:rPr lang="it-IT" altLang="it-IT" sz="1800" dirty="0" err="1">
                <a:latin typeface="Courier New" panose="02070309020205020404" pitchFamily="49" charset="0"/>
                <a:cs typeface="Courier New" panose="02070309020205020404" pitchFamily="49" charset="0"/>
              </a:rPr>
              <a:t>read</a:t>
            </a:r>
            <a:r>
              <a:rPr lang="it-IT" altLang="it-IT" sz="1800" dirty="0">
                <a:latin typeface="Courier New" panose="02070309020205020404" pitchFamily="49" charset="0"/>
                <a:cs typeface="Courier New" panose="02070309020205020404" pitchFamily="49" charset="0"/>
              </a:rPr>
              <a:t>())</a:t>
            </a:r>
          </a:p>
          <a:p>
            <a:pPr algn="just" eaLnBrk="1" hangingPunct="1">
              <a:spcBef>
                <a:spcPct val="0"/>
              </a:spcBef>
              <a:buFontTx/>
              <a:buNone/>
            </a:pPr>
            <a:endParaRPr lang="it-IT" altLang="it-IT" sz="1800" dirty="0"/>
          </a:p>
          <a:p>
            <a:pPr algn="just" eaLnBrk="1" hangingPunct="1">
              <a:spcBef>
                <a:spcPct val="0"/>
              </a:spcBef>
              <a:buFontTx/>
              <a:buNone/>
            </a:pPr>
            <a:endParaRPr lang="it-IT" altLang="it-IT" sz="1800" dirty="0"/>
          </a:p>
        </p:txBody>
      </p:sp>
      <p:sp>
        <p:nvSpPr>
          <p:cNvPr id="5" name="Text Box 2">
            <a:extLst>
              <a:ext uri="{FF2B5EF4-FFF2-40B4-BE49-F238E27FC236}">
                <a16:creationId xmlns:a16="http://schemas.microsoft.com/office/drawing/2014/main" id="{F50AE5AD-2284-461B-95AC-C7C8E8E767AA}"/>
              </a:ext>
            </a:extLst>
          </p:cNvPr>
          <p:cNvSpPr txBox="1">
            <a:spLocks noChangeArrowheads="1"/>
          </p:cNvSpPr>
          <p:nvPr/>
        </p:nvSpPr>
        <p:spPr bwMode="auto">
          <a:xfrm>
            <a:off x="0" y="0"/>
            <a:ext cx="205047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b="1" dirty="0">
                <a:solidFill>
                  <a:srgbClr val="FF9900"/>
                </a:solidFill>
              </a:rPr>
              <a:t>How to use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a:extLst>
              <a:ext uri="{FF2B5EF4-FFF2-40B4-BE49-F238E27FC236}">
                <a16:creationId xmlns:a16="http://schemas.microsoft.com/office/drawing/2014/main" id="{A1FC0DEA-BB6C-4FD0-B78C-22B86F753767}"/>
              </a:ext>
            </a:extLst>
          </p:cNvPr>
          <p:cNvSpPr txBox="1">
            <a:spLocks noChangeArrowheads="1"/>
          </p:cNvSpPr>
          <p:nvPr/>
        </p:nvSpPr>
        <p:spPr bwMode="auto">
          <a:xfrm>
            <a:off x="0" y="549275"/>
            <a:ext cx="9144000" cy="5760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it-IT" sz="1800" dirty="0">
                <a:latin typeface="+mn-lt"/>
              </a:rPr>
              <a:t>A variable can be seen as the reference to a box containing an object*</a:t>
            </a:r>
          </a:p>
          <a:p>
            <a:pPr algn="just" eaLnBrk="1" hangingPunct="1">
              <a:spcBef>
                <a:spcPct val="0"/>
              </a:spcBef>
              <a:buFontTx/>
              <a:buNone/>
            </a:pPr>
            <a:endParaRPr lang="en-US" altLang="it-IT" sz="1800" dirty="0">
              <a:latin typeface="+mn-lt"/>
              <a:cs typeface="Courier New" panose="02070309020205020404" pitchFamily="49" charset="0"/>
            </a:endParaRPr>
          </a:p>
          <a:p>
            <a:pPr algn="just" eaLnBrk="1" hangingPunct="1">
              <a:spcBef>
                <a:spcPct val="0"/>
              </a:spcBef>
              <a:buFontTx/>
              <a:buNone/>
            </a:pPr>
            <a:r>
              <a:rPr lang="en-US" altLang="it-IT" sz="1800" dirty="0">
                <a:latin typeface="+mn-lt"/>
                <a:cs typeface="Courier New" panose="02070309020205020404" pitchFamily="49" charset="0"/>
              </a:rPr>
              <a:t>To assign an object to a box named </a:t>
            </a:r>
            <a:r>
              <a:rPr lang="en-US" altLang="it-IT" sz="1800" i="1" dirty="0" err="1">
                <a:latin typeface="+mn-lt"/>
                <a:cs typeface="Courier New" panose="02070309020205020404" pitchFamily="49" charset="0"/>
              </a:rPr>
              <a:t>varname</a:t>
            </a:r>
            <a:endParaRPr lang="en-US" altLang="it-IT" sz="1800" i="1" dirty="0">
              <a:latin typeface="+mn-lt"/>
              <a:cs typeface="Courier New" panose="02070309020205020404" pitchFamily="49" charset="0"/>
            </a:endParaRPr>
          </a:p>
          <a:p>
            <a:pPr algn="just" eaLnBrk="1" hangingPunct="1">
              <a:spcBef>
                <a:spcPct val="0"/>
              </a:spcBef>
              <a:buFontTx/>
              <a:buNone/>
            </a:pPr>
            <a:endParaRPr lang="en-US" altLang="it-IT" sz="1800" dirty="0">
              <a:latin typeface="+mn-lt"/>
              <a:cs typeface="Courier New" panose="02070309020205020404" pitchFamily="49" charset="0"/>
            </a:endParaRPr>
          </a:p>
          <a:p>
            <a:pPr algn="just" eaLnBrk="1" hangingPunct="1">
              <a:spcBef>
                <a:spcPct val="0"/>
              </a:spcBef>
              <a:buFontTx/>
              <a:buNone/>
            </a:pPr>
            <a:r>
              <a:rPr lang="en-US" altLang="it-IT" sz="1800" dirty="0">
                <a:latin typeface="Courier New" panose="02070309020205020404" pitchFamily="49" charset="0"/>
                <a:cs typeface="Courier New" panose="02070309020205020404" pitchFamily="49" charset="0"/>
              </a:rPr>
              <a:t>	</a:t>
            </a:r>
            <a:r>
              <a:rPr lang="en-US" altLang="it-IT" sz="1800" i="1" dirty="0" err="1">
                <a:latin typeface="Courier New" panose="02070309020205020404" pitchFamily="49" charset="0"/>
                <a:cs typeface="Courier New" panose="02070309020205020404" pitchFamily="49" charset="0"/>
              </a:rPr>
              <a:t>varname</a:t>
            </a:r>
            <a:r>
              <a:rPr lang="en-US" altLang="it-IT" sz="1800" dirty="0">
                <a:latin typeface="Courier New" panose="02070309020205020404" pitchFamily="49" charset="0"/>
                <a:cs typeface="Courier New" panose="02070309020205020404" pitchFamily="49" charset="0"/>
              </a:rPr>
              <a:t> = </a:t>
            </a:r>
            <a:r>
              <a:rPr lang="en-US" altLang="it-IT" sz="1800" i="1" dirty="0">
                <a:latin typeface="Courier New" panose="02070309020205020404" pitchFamily="49" charset="0"/>
                <a:cs typeface="Courier New" panose="02070309020205020404" pitchFamily="49" charset="0"/>
              </a:rPr>
              <a:t>Object</a:t>
            </a:r>
          </a:p>
          <a:p>
            <a:pPr algn="just" eaLnBrk="1" hangingPunct="1">
              <a:spcBef>
                <a:spcPct val="0"/>
              </a:spcBef>
              <a:buFontTx/>
              <a:buNone/>
            </a:pPr>
            <a:endParaRPr lang="en-US" altLang="it-IT" sz="1800" dirty="0">
              <a:latin typeface="+mn-lt"/>
              <a:cs typeface="Courier New" panose="02070309020205020404" pitchFamily="49" charset="0"/>
            </a:endParaRPr>
          </a:p>
          <a:p>
            <a:pPr algn="just" eaLnBrk="1" hangingPunct="1">
              <a:spcBef>
                <a:spcPct val="0"/>
              </a:spcBef>
              <a:buFontTx/>
              <a:buNone/>
            </a:pPr>
            <a:r>
              <a:rPr lang="en-US" altLang="it-IT" sz="1800" dirty="0">
                <a:latin typeface="+mn-lt"/>
                <a:cs typeface="Courier New" panose="02070309020205020404" pitchFamily="49" charset="0"/>
              </a:rPr>
              <a:t>The «=» is an assignment operator</a:t>
            </a:r>
          </a:p>
          <a:p>
            <a:pPr algn="just" eaLnBrk="1" hangingPunct="1">
              <a:spcBef>
                <a:spcPct val="0"/>
              </a:spcBef>
              <a:buFontTx/>
              <a:buNone/>
            </a:pPr>
            <a:endParaRPr lang="en-US" altLang="it-IT" sz="1800" dirty="0">
              <a:latin typeface="+mn-lt"/>
              <a:cs typeface="Courier New" panose="02070309020205020404" pitchFamily="49" charset="0"/>
            </a:endParaRPr>
          </a:p>
          <a:p>
            <a:pPr algn="just" eaLnBrk="1" hangingPunct="1">
              <a:spcBef>
                <a:spcPct val="0"/>
              </a:spcBef>
              <a:buFontTx/>
              <a:buNone/>
            </a:pPr>
            <a:endParaRPr lang="en-US" altLang="it-IT" sz="1800" dirty="0">
              <a:latin typeface="+mn-lt"/>
              <a:cs typeface="Courier New" panose="02070309020205020404" pitchFamily="49" charset="0"/>
            </a:endParaRPr>
          </a:p>
          <a:p>
            <a:pPr algn="just" eaLnBrk="1" hangingPunct="1">
              <a:spcBef>
                <a:spcPct val="0"/>
              </a:spcBef>
              <a:buFontTx/>
              <a:buNone/>
            </a:pPr>
            <a:endParaRPr lang="en-US" altLang="it-IT" sz="1800" dirty="0">
              <a:latin typeface="+mn-lt"/>
              <a:cs typeface="Courier New" panose="02070309020205020404" pitchFamily="49" charset="0"/>
            </a:endParaRPr>
          </a:p>
          <a:p>
            <a:pPr algn="just" eaLnBrk="1" hangingPunct="1">
              <a:spcBef>
                <a:spcPct val="0"/>
              </a:spcBef>
              <a:buFontTx/>
              <a:buNone/>
            </a:pPr>
            <a:endParaRPr lang="en-US" altLang="it-IT" sz="1800" dirty="0">
              <a:latin typeface="+mn-lt"/>
              <a:cs typeface="Courier New" panose="02070309020205020404" pitchFamily="49" charset="0"/>
            </a:endParaRPr>
          </a:p>
          <a:p>
            <a:pPr algn="just" eaLnBrk="1" hangingPunct="1">
              <a:spcBef>
                <a:spcPct val="0"/>
              </a:spcBef>
              <a:buFontTx/>
              <a:buNone/>
            </a:pPr>
            <a:r>
              <a:rPr lang="en-US" altLang="it-IT" sz="1800" dirty="0">
                <a:latin typeface="+mn-lt"/>
                <a:cs typeface="Courier New" panose="02070309020205020404" pitchFamily="49" charset="0"/>
              </a:rPr>
              <a:t>More precisely, </a:t>
            </a:r>
            <a:r>
              <a:rPr lang="en-US" altLang="it-IT" sz="1800" dirty="0">
                <a:cs typeface="Courier New" panose="02070309020205020404" pitchFamily="49" charset="0"/>
              </a:rPr>
              <a:t>«=» bind a name to an object [https://tinyurl.com/yah59c47]</a:t>
            </a:r>
            <a:endParaRPr lang="en-US" altLang="it-IT" sz="1800" dirty="0">
              <a:latin typeface="+mn-lt"/>
              <a:cs typeface="Courier New" panose="02070309020205020404" pitchFamily="49" charset="0"/>
            </a:endParaRPr>
          </a:p>
          <a:p>
            <a:pPr algn="just" eaLnBrk="1" hangingPunct="1">
              <a:spcBef>
                <a:spcPct val="0"/>
              </a:spcBef>
              <a:buFontTx/>
              <a:buNone/>
            </a:pPr>
            <a:endParaRPr lang="en-US" altLang="it-IT" sz="1800" dirty="0">
              <a:latin typeface="+mn-lt"/>
              <a:cs typeface="Courier New" panose="02070309020205020404" pitchFamily="49" charset="0"/>
            </a:endParaRPr>
          </a:p>
          <a:p>
            <a:pPr algn="just" eaLnBrk="1" hangingPunct="1">
              <a:spcBef>
                <a:spcPct val="0"/>
              </a:spcBef>
              <a:buFontTx/>
              <a:buNone/>
            </a:pPr>
            <a:r>
              <a:rPr lang="en-US" altLang="it-IT" sz="1800" dirty="0">
                <a:latin typeface="+mn-lt"/>
                <a:cs typeface="Courier New" panose="02070309020205020404" pitchFamily="49" charset="0"/>
              </a:rPr>
              <a:t>* In Python, everything is an object</a:t>
            </a:r>
          </a:p>
          <a:p>
            <a:pPr algn="just" eaLnBrk="1" hangingPunct="1">
              <a:spcBef>
                <a:spcPct val="0"/>
              </a:spcBef>
              <a:buFontTx/>
              <a:buNone/>
            </a:pPr>
            <a:endParaRPr lang="en-US" altLang="it-IT" sz="1600" dirty="0">
              <a:latin typeface="+mn-lt"/>
              <a:cs typeface="Courier New" panose="02070309020205020404" pitchFamily="49" charset="0"/>
            </a:endParaRPr>
          </a:p>
          <a:p>
            <a:pPr algn="just" eaLnBrk="1" hangingPunct="1">
              <a:spcBef>
                <a:spcPct val="0"/>
              </a:spcBef>
              <a:buFontTx/>
              <a:buNone/>
            </a:pPr>
            <a:r>
              <a:rPr lang="en-US" altLang="it-IT" sz="1600" dirty="0">
                <a:latin typeface="+mn-lt"/>
                <a:cs typeface="Courier New" panose="02070309020205020404" pitchFamily="49" charset="0"/>
              </a:rPr>
              <a:t>“In object-oriented programming languages like Python, </a:t>
            </a:r>
            <a:r>
              <a:rPr lang="en-US" altLang="it-IT" sz="1600" dirty="0">
                <a:solidFill>
                  <a:schemeClr val="accent1">
                    <a:lumMod val="75000"/>
                  </a:schemeClr>
                </a:solidFill>
                <a:latin typeface="+mn-lt"/>
                <a:cs typeface="Courier New" panose="02070309020205020404" pitchFamily="49" charset="0"/>
              </a:rPr>
              <a:t>an object is an entity that contains data along with associated metadata and/or functionality</a:t>
            </a:r>
            <a:r>
              <a:rPr lang="en-US" altLang="it-IT" sz="1600" dirty="0">
                <a:latin typeface="+mn-lt"/>
                <a:cs typeface="Courier New" panose="02070309020205020404" pitchFamily="49" charset="0"/>
              </a:rPr>
              <a:t>. In Python everything is an object, which means every entity has some metadata (called attributes) and associated functionality (called methods)” [https://tinyurl.com/ya29236w]</a:t>
            </a:r>
          </a:p>
          <a:p>
            <a:pPr algn="just" eaLnBrk="1" hangingPunct="1">
              <a:spcBef>
                <a:spcPct val="0"/>
              </a:spcBef>
              <a:buFontTx/>
              <a:buNone/>
            </a:pPr>
            <a:endParaRPr lang="en-US" altLang="it-IT" sz="1800" dirty="0">
              <a:latin typeface="+mn-lt"/>
            </a:endParaRPr>
          </a:p>
          <a:p>
            <a:pPr algn="just" eaLnBrk="1" hangingPunct="1">
              <a:spcBef>
                <a:spcPct val="0"/>
              </a:spcBef>
              <a:buFontTx/>
              <a:buNone/>
            </a:pPr>
            <a:endParaRPr lang="en-US" altLang="it-IT" sz="1800" dirty="0">
              <a:latin typeface="+mn-lt"/>
            </a:endParaRPr>
          </a:p>
        </p:txBody>
      </p:sp>
      <p:sp>
        <p:nvSpPr>
          <p:cNvPr id="5" name="Text Box 2">
            <a:extLst>
              <a:ext uri="{FF2B5EF4-FFF2-40B4-BE49-F238E27FC236}">
                <a16:creationId xmlns:a16="http://schemas.microsoft.com/office/drawing/2014/main" id="{F50AE5AD-2284-461B-95AC-C7C8E8E767AA}"/>
              </a:ext>
            </a:extLst>
          </p:cNvPr>
          <p:cNvSpPr txBox="1">
            <a:spLocks noChangeArrowheads="1"/>
          </p:cNvSpPr>
          <p:nvPr/>
        </p:nvSpPr>
        <p:spPr bwMode="auto">
          <a:xfrm>
            <a:off x="0" y="0"/>
            <a:ext cx="205047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b="1" dirty="0">
                <a:solidFill>
                  <a:srgbClr val="FF9900"/>
                </a:solidFill>
              </a:rPr>
              <a:t>How to use</a:t>
            </a:r>
          </a:p>
        </p:txBody>
      </p:sp>
      <p:sp>
        <p:nvSpPr>
          <p:cNvPr id="6" name="Text Box 6">
            <a:extLst>
              <a:ext uri="{FF2B5EF4-FFF2-40B4-BE49-F238E27FC236}">
                <a16:creationId xmlns:a16="http://schemas.microsoft.com/office/drawing/2014/main" id="{770C6121-972A-4B0D-AC8D-97069A0AC8B8}"/>
              </a:ext>
            </a:extLst>
          </p:cNvPr>
          <p:cNvSpPr txBox="1">
            <a:spLocks noChangeArrowheads="1"/>
          </p:cNvSpPr>
          <p:nvPr/>
        </p:nvSpPr>
        <p:spPr bwMode="auto">
          <a:xfrm>
            <a:off x="5922" y="5733256"/>
            <a:ext cx="9144000" cy="981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it-IT" altLang="it-IT" sz="1800" b="1" dirty="0" err="1">
                <a:solidFill>
                  <a:srgbClr val="FF9900"/>
                </a:solidFill>
              </a:rPr>
              <a:t>Remark</a:t>
            </a:r>
            <a:endParaRPr lang="it-IT" altLang="it-IT" sz="1800" b="1" dirty="0">
              <a:solidFill>
                <a:srgbClr val="FF9900"/>
              </a:solidFill>
            </a:endParaRPr>
          </a:p>
          <a:p>
            <a:pPr algn="just" eaLnBrk="1" hangingPunct="1">
              <a:spcBef>
                <a:spcPct val="0"/>
              </a:spcBef>
              <a:buFontTx/>
              <a:buNone/>
            </a:pPr>
            <a:endParaRPr lang="it-IT" altLang="it-IT" sz="1800" b="1" dirty="0">
              <a:solidFill>
                <a:srgbClr val="FF9900"/>
              </a:solidFill>
            </a:endParaRPr>
          </a:p>
          <a:p>
            <a:pPr algn="just" eaLnBrk="1" hangingPunct="1">
              <a:spcBef>
                <a:spcPct val="0"/>
              </a:spcBef>
              <a:buFontTx/>
              <a:buNone/>
            </a:pPr>
            <a:r>
              <a:rPr lang="it-IT" altLang="it-IT" sz="1800" dirty="0"/>
              <a:t>Python </a:t>
            </a:r>
            <a:r>
              <a:rPr lang="it-IT" altLang="it-IT" sz="1800" dirty="0" err="1"/>
              <a:t>is</a:t>
            </a:r>
            <a:r>
              <a:rPr lang="it-IT" altLang="it-IT" sz="1800" dirty="0"/>
              <a:t> case sensitive!</a:t>
            </a:r>
          </a:p>
        </p:txBody>
      </p:sp>
      <p:pic>
        <p:nvPicPr>
          <p:cNvPr id="4" name="Immagine 3" descr="Immagine che contiene oggetto, luce&#10;&#10;Descrizione generata automaticamente">
            <a:extLst>
              <a:ext uri="{FF2B5EF4-FFF2-40B4-BE49-F238E27FC236}">
                <a16:creationId xmlns:a16="http://schemas.microsoft.com/office/drawing/2014/main" id="{07ABB67C-8F0F-45ED-8D51-652EF1390A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992" y="2113223"/>
            <a:ext cx="4386558" cy="1545969"/>
          </a:xfrm>
          <a:prstGeom prst="rect">
            <a:avLst/>
          </a:prstGeom>
        </p:spPr>
      </p:pic>
    </p:spTree>
    <p:extLst>
      <p:ext uri="{BB962C8B-B14F-4D97-AF65-F5344CB8AC3E}">
        <p14:creationId xmlns:p14="http://schemas.microsoft.com/office/powerpoint/2010/main" val="3826106657"/>
      </p:ext>
    </p:extLst>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altLang="it-IT"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altLang="it-IT"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2754</TotalTime>
  <Words>3233</Words>
  <Application>Microsoft Office PowerPoint</Application>
  <PresentationFormat>Presentazione su schermo (4:3)</PresentationFormat>
  <Paragraphs>589</Paragraphs>
  <Slides>32</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32</vt:i4>
      </vt:variant>
    </vt:vector>
  </HeadingPairs>
  <TitlesOfParts>
    <vt:vector size="37" baseType="lpstr">
      <vt:lpstr>Arial</vt:lpstr>
      <vt:lpstr>Calibri</vt:lpstr>
      <vt:lpstr>Courier New</vt:lpstr>
      <vt:lpstr>Work Sans</vt:lpstr>
      <vt:lpstr>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Dip.to di Ing. Civ. e Amb. - Università di Perugia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Federico Cluni</dc:creator>
  <cp:lastModifiedBy>Federico Cluni</cp:lastModifiedBy>
  <cp:revision>281</cp:revision>
  <dcterms:created xsi:type="dcterms:W3CDTF">2010-04-21T10:08:30Z</dcterms:created>
  <dcterms:modified xsi:type="dcterms:W3CDTF">2022-05-10T07:31:16Z</dcterms:modified>
</cp:coreProperties>
</file>