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13" r:id="rId3"/>
    <p:sldId id="429" r:id="rId4"/>
    <p:sldId id="430" r:id="rId5"/>
    <p:sldId id="431" r:id="rId6"/>
    <p:sldId id="432" r:id="rId7"/>
    <p:sldId id="433" r:id="rId8"/>
    <p:sldId id="434" r:id="rId9"/>
    <p:sldId id="435" r:id="rId10"/>
    <p:sldId id="436" r:id="rId11"/>
    <p:sldId id="442" r:id="rId12"/>
    <p:sldId id="437" r:id="rId13"/>
    <p:sldId id="424" r:id="rId14"/>
    <p:sldId id="440" r:id="rId15"/>
    <p:sldId id="443" r:id="rId16"/>
    <p:sldId id="438" r:id="rId17"/>
    <p:sldId id="439" r:id="rId18"/>
    <p:sldId id="441" r:id="rId19"/>
    <p:sldId id="406" r:id="rId20"/>
    <p:sldId id="444" r:id="rId21"/>
    <p:sldId id="450" r:id="rId22"/>
    <p:sldId id="445" r:id="rId23"/>
    <p:sldId id="446" r:id="rId24"/>
    <p:sldId id="447" r:id="rId25"/>
    <p:sldId id="448" r:id="rId26"/>
    <p:sldId id="449" r:id="rId2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27E72"/>
    <a:srgbClr val="0066FF"/>
    <a:srgbClr val="0000FF"/>
    <a:srgbClr val="FF9900"/>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3D02D-B02E-4491-A782-6BDB706F8F67}" v="95" dt="2021-10-19T05:28:48.416"/>
    <p1510:client id="{F501214A-1A64-4E05-A9D9-1CD6C030CE82}" v="5" dt="2021-10-19T14:23:57.69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02" autoAdjust="0"/>
  </p:normalViewPr>
  <p:slideViewPr>
    <p:cSldViewPr snapToObjects="1">
      <p:cViewPr varScale="1">
        <p:scale>
          <a:sx n="101" d="100"/>
          <a:sy n="101" d="100"/>
        </p:scale>
        <p:origin x="18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FF9B4D79-2D89-4A98-B2A6-6600737FEE0B}"/>
    <pc:docChg chg="undo custSel addSld delSld modSld">
      <pc:chgData name="Federico Cluni" userId="754e41aadaf4a8ea" providerId="LiveId" clId="{FF9B4D79-2D89-4A98-B2A6-6600737FEE0B}" dt="2020-07-10T08:09:38.081" v="4918" actId="20577"/>
      <pc:docMkLst>
        <pc:docMk/>
      </pc:docMkLst>
      <pc:sldChg chg="modSp mod">
        <pc:chgData name="Federico Cluni" userId="754e41aadaf4a8ea" providerId="LiveId" clId="{FF9B4D79-2D89-4A98-B2A6-6600737FEE0B}" dt="2020-07-09T07:11:15.430" v="8" actId="20577"/>
        <pc:sldMkLst>
          <pc:docMk/>
          <pc:sldMk cId="0" sldId="256"/>
        </pc:sldMkLst>
        <pc:spChg chg="mod">
          <ac:chgData name="Federico Cluni" userId="754e41aadaf4a8ea" providerId="LiveId" clId="{FF9B4D79-2D89-4A98-B2A6-6600737FEE0B}" dt="2020-07-09T07:11:15.430" v="8" actId="20577"/>
          <ac:spMkLst>
            <pc:docMk/>
            <pc:sldMk cId="0" sldId="256"/>
            <ac:spMk id="2055" creationId="{4CD9053A-D1BE-4AA5-A65E-5DD053F0E150}"/>
          </ac:spMkLst>
        </pc:spChg>
      </pc:sldChg>
      <pc:sldChg chg="del">
        <pc:chgData name="Federico Cluni" userId="754e41aadaf4a8ea" providerId="LiveId" clId="{FF9B4D79-2D89-4A98-B2A6-6600737FEE0B}" dt="2020-07-09T14:26:11.239" v="4481" actId="47"/>
        <pc:sldMkLst>
          <pc:docMk/>
          <pc:sldMk cId="0" sldId="338"/>
        </pc:sldMkLst>
      </pc:sldChg>
      <pc:sldChg chg="del">
        <pc:chgData name="Federico Cluni" userId="754e41aadaf4a8ea" providerId="LiveId" clId="{FF9B4D79-2D89-4A98-B2A6-6600737FEE0B}" dt="2020-07-09T14:26:11.239" v="4481" actId="47"/>
        <pc:sldMkLst>
          <pc:docMk/>
          <pc:sldMk cId="0" sldId="341"/>
        </pc:sldMkLst>
      </pc:sldChg>
      <pc:sldChg chg="del">
        <pc:chgData name="Federico Cluni" userId="754e41aadaf4a8ea" providerId="LiveId" clId="{FF9B4D79-2D89-4A98-B2A6-6600737FEE0B}" dt="2020-07-09T14:26:11.239" v="4481" actId="47"/>
        <pc:sldMkLst>
          <pc:docMk/>
          <pc:sldMk cId="0" sldId="343"/>
        </pc:sldMkLst>
      </pc:sldChg>
      <pc:sldChg chg="del">
        <pc:chgData name="Federico Cluni" userId="754e41aadaf4a8ea" providerId="LiveId" clId="{FF9B4D79-2D89-4A98-B2A6-6600737FEE0B}" dt="2020-07-09T14:26:11.239" v="4481" actId="47"/>
        <pc:sldMkLst>
          <pc:docMk/>
          <pc:sldMk cId="0" sldId="344"/>
        </pc:sldMkLst>
      </pc:sldChg>
      <pc:sldChg chg="del">
        <pc:chgData name="Federico Cluni" userId="754e41aadaf4a8ea" providerId="LiveId" clId="{FF9B4D79-2D89-4A98-B2A6-6600737FEE0B}" dt="2020-07-09T14:26:11.239" v="4481" actId="47"/>
        <pc:sldMkLst>
          <pc:docMk/>
          <pc:sldMk cId="3072934415" sldId="347"/>
        </pc:sldMkLst>
      </pc:sldChg>
      <pc:sldChg chg="del">
        <pc:chgData name="Federico Cluni" userId="754e41aadaf4a8ea" providerId="LiveId" clId="{FF9B4D79-2D89-4A98-B2A6-6600737FEE0B}" dt="2020-07-09T14:26:11.239" v="4481" actId="47"/>
        <pc:sldMkLst>
          <pc:docMk/>
          <pc:sldMk cId="2234653347" sldId="380"/>
        </pc:sldMkLst>
      </pc:sldChg>
      <pc:sldChg chg="del">
        <pc:chgData name="Federico Cluni" userId="754e41aadaf4a8ea" providerId="LiveId" clId="{FF9B4D79-2D89-4A98-B2A6-6600737FEE0B}" dt="2020-07-09T14:26:11.239" v="4481" actId="47"/>
        <pc:sldMkLst>
          <pc:docMk/>
          <pc:sldMk cId="1398792202" sldId="381"/>
        </pc:sldMkLst>
      </pc:sldChg>
      <pc:sldChg chg="del">
        <pc:chgData name="Federico Cluni" userId="754e41aadaf4a8ea" providerId="LiveId" clId="{FF9B4D79-2D89-4A98-B2A6-6600737FEE0B}" dt="2020-07-09T14:26:11.239" v="4481" actId="47"/>
        <pc:sldMkLst>
          <pc:docMk/>
          <pc:sldMk cId="3251214072" sldId="382"/>
        </pc:sldMkLst>
      </pc:sldChg>
      <pc:sldChg chg="del">
        <pc:chgData name="Federico Cluni" userId="754e41aadaf4a8ea" providerId="LiveId" clId="{FF9B4D79-2D89-4A98-B2A6-6600737FEE0B}" dt="2020-07-09T14:26:11.239" v="4481" actId="47"/>
        <pc:sldMkLst>
          <pc:docMk/>
          <pc:sldMk cId="3172314849" sldId="383"/>
        </pc:sldMkLst>
      </pc:sldChg>
      <pc:sldChg chg="del">
        <pc:chgData name="Federico Cluni" userId="754e41aadaf4a8ea" providerId="LiveId" clId="{FF9B4D79-2D89-4A98-B2A6-6600737FEE0B}" dt="2020-07-09T14:26:11.239" v="4481" actId="47"/>
        <pc:sldMkLst>
          <pc:docMk/>
          <pc:sldMk cId="3836661590" sldId="384"/>
        </pc:sldMkLst>
      </pc:sldChg>
      <pc:sldChg chg="del">
        <pc:chgData name="Federico Cluni" userId="754e41aadaf4a8ea" providerId="LiveId" clId="{FF9B4D79-2D89-4A98-B2A6-6600737FEE0B}" dt="2020-07-09T14:26:11.239" v="4481" actId="47"/>
        <pc:sldMkLst>
          <pc:docMk/>
          <pc:sldMk cId="2864969720" sldId="385"/>
        </pc:sldMkLst>
      </pc:sldChg>
      <pc:sldChg chg="del">
        <pc:chgData name="Federico Cluni" userId="754e41aadaf4a8ea" providerId="LiveId" clId="{FF9B4D79-2D89-4A98-B2A6-6600737FEE0B}" dt="2020-07-09T14:26:11.239" v="4481" actId="47"/>
        <pc:sldMkLst>
          <pc:docMk/>
          <pc:sldMk cId="3523068304" sldId="386"/>
        </pc:sldMkLst>
      </pc:sldChg>
      <pc:sldChg chg="del">
        <pc:chgData name="Federico Cluni" userId="754e41aadaf4a8ea" providerId="LiveId" clId="{FF9B4D79-2D89-4A98-B2A6-6600737FEE0B}" dt="2020-07-09T14:26:11.239" v="4481" actId="47"/>
        <pc:sldMkLst>
          <pc:docMk/>
          <pc:sldMk cId="2410426049" sldId="387"/>
        </pc:sldMkLst>
      </pc:sldChg>
      <pc:sldChg chg="del">
        <pc:chgData name="Federico Cluni" userId="754e41aadaf4a8ea" providerId="LiveId" clId="{FF9B4D79-2D89-4A98-B2A6-6600737FEE0B}" dt="2020-07-09T14:26:11.239" v="4481" actId="47"/>
        <pc:sldMkLst>
          <pc:docMk/>
          <pc:sldMk cId="948776795" sldId="388"/>
        </pc:sldMkLst>
      </pc:sldChg>
      <pc:sldChg chg="del">
        <pc:chgData name="Federico Cluni" userId="754e41aadaf4a8ea" providerId="LiveId" clId="{FF9B4D79-2D89-4A98-B2A6-6600737FEE0B}" dt="2020-07-09T07:11:47.928" v="9" actId="2696"/>
        <pc:sldMkLst>
          <pc:docMk/>
          <pc:sldMk cId="1365831486" sldId="389"/>
        </pc:sldMkLst>
      </pc:sldChg>
      <pc:sldChg chg="addSp delSp modSp add mod">
        <pc:chgData name="Federico Cluni" userId="754e41aadaf4a8ea" providerId="LiveId" clId="{FF9B4D79-2D89-4A98-B2A6-6600737FEE0B}" dt="2020-07-09T13:49:00.450" v="3260" actId="20577"/>
        <pc:sldMkLst>
          <pc:docMk/>
          <pc:sldMk cId="1812839535" sldId="389"/>
        </pc:sldMkLst>
        <pc:spChg chg="mod">
          <ac:chgData name="Federico Cluni" userId="754e41aadaf4a8ea" providerId="LiveId" clId="{FF9B4D79-2D89-4A98-B2A6-6600737FEE0B}" dt="2020-07-09T07:33:32.781" v="513" actId="1036"/>
          <ac:spMkLst>
            <pc:docMk/>
            <pc:sldMk cId="1812839535" sldId="389"/>
            <ac:spMk id="4" creationId="{20E70B46-3267-498E-B6A2-2444632B2387}"/>
          </ac:spMkLst>
        </pc:spChg>
        <pc:spChg chg="mod">
          <ac:chgData name="Federico Cluni" userId="754e41aadaf4a8ea" providerId="LiveId" clId="{FF9B4D79-2D89-4A98-B2A6-6600737FEE0B}" dt="2020-07-09T07:33:32.781" v="513" actId="1036"/>
          <ac:spMkLst>
            <pc:docMk/>
            <pc:sldMk cId="1812839535" sldId="389"/>
            <ac:spMk id="5" creationId="{D77F15AE-CB05-4F94-B335-FABFB75B79C8}"/>
          </ac:spMkLst>
        </pc:spChg>
        <pc:spChg chg="add del mod">
          <ac:chgData name="Federico Cluni" userId="754e41aadaf4a8ea" providerId="LiveId" clId="{FF9B4D79-2D89-4A98-B2A6-6600737FEE0B}" dt="2020-07-09T07:31:27.199" v="506" actId="478"/>
          <ac:spMkLst>
            <pc:docMk/>
            <pc:sldMk cId="1812839535" sldId="389"/>
            <ac:spMk id="7" creationId="{9C84F1BC-4C45-43F2-B945-E211BDBCD01B}"/>
          </ac:spMkLst>
        </pc:spChg>
        <pc:spChg chg="mod">
          <ac:chgData name="Federico Cluni" userId="754e41aadaf4a8ea" providerId="LiveId" clId="{FF9B4D79-2D89-4A98-B2A6-6600737FEE0B}" dt="2020-07-09T07:12:17.750" v="57" actId="20577"/>
          <ac:spMkLst>
            <pc:docMk/>
            <pc:sldMk cId="1812839535" sldId="389"/>
            <ac:spMk id="10242" creationId="{DC72D2AB-B2A2-49F6-8438-A459BDA627FA}"/>
          </ac:spMkLst>
        </pc:spChg>
        <pc:spChg chg="mod">
          <ac:chgData name="Federico Cluni" userId="754e41aadaf4a8ea" providerId="LiveId" clId="{FF9B4D79-2D89-4A98-B2A6-6600737FEE0B}" dt="2020-07-09T13:49:00.450" v="3260" actId="20577"/>
          <ac:spMkLst>
            <pc:docMk/>
            <pc:sldMk cId="1812839535" sldId="389"/>
            <ac:spMk id="10243" creationId="{4D213196-1290-462C-A590-4FB3CF51C244}"/>
          </ac:spMkLst>
        </pc:spChg>
        <pc:graphicFrameChg chg="add mod">
          <ac:chgData name="Federico Cluni" userId="754e41aadaf4a8ea" providerId="LiveId" clId="{FF9B4D79-2D89-4A98-B2A6-6600737FEE0B}" dt="2020-07-09T07:33:35.340" v="514" actId="1036"/>
          <ac:graphicFrameMkLst>
            <pc:docMk/>
            <pc:sldMk cId="1812839535" sldId="389"/>
            <ac:graphicFrameMk id="2" creationId="{560A7622-5101-4F09-872E-76E5B8C21C12}"/>
          </ac:graphicFrameMkLst>
        </pc:graphicFrameChg>
      </pc:sldChg>
      <pc:sldChg chg="del">
        <pc:chgData name="Federico Cluni" userId="754e41aadaf4a8ea" providerId="LiveId" clId="{FF9B4D79-2D89-4A98-B2A6-6600737FEE0B}" dt="2020-07-09T14:26:11.239" v="4481" actId="47"/>
        <pc:sldMkLst>
          <pc:docMk/>
          <pc:sldMk cId="329246129" sldId="390"/>
        </pc:sldMkLst>
      </pc:sldChg>
      <pc:sldChg chg="del">
        <pc:chgData name="Federico Cluni" userId="754e41aadaf4a8ea" providerId="LiveId" clId="{FF9B4D79-2D89-4A98-B2A6-6600737FEE0B}" dt="2020-07-09T14:26:11.239" v="4481" actId="47"/>
        <pc:sldMkLst>
          <pc:docMk/>
          <pc:sldMk cId="3975614203" sldId="391"/>
        </pc:sldMkLst>
      </pc:sldChg>
      <pc:sldChg chg="del">
        <pc:chgData name="Federico Cluni" userId="754e41aadaf4a8ea" providerId="LiveId" clId="{FF9B4D79-2D89-4A98-B2A6-6600737FEE0B}" dt="2020-07-09T14:26:11.239" v="4481" actId="47"/>
        <pc:sldMkLst>
          <pc:docMk/>
          <pc:sldMk cId="222118004" sldId="392"/>
        </pc:sldMkLst>
      </pc:sldChg>
      <pc:sldChg chg="del">
        <pc:chgData name="Federico Cluni" userId="754e41aadaf4a8ea" providerId="LiveId" clId="{FF9B4D79-2D89-4A98-B2A6-6600737FEE0B}" dt="2020-07-09T14:26:11.239" v="4481" actId="47"/>
        <pc:sldMkLst>
          <pc:docMk/>
          <pc:sldMk cId="496885526" sldId="393"/>
        </pc:sldMkLst>
      </pc:sldChg>
      <pc:sldChg chg="del">
        <pc:chgData name="Federico Cluni" userId="754e41aadaf4a8ea" providerId="LiveId" clId="{FF9B4D79-2D89-4A98-B2A6-6600737FEE0B}" dt="2020-07-09T14:26:11.239" v="4481" actId="47"/>
        <pc:sldMkLst>
          <pc:docMk/>
          <pc:sldMk cId="3822818421" sldId="394"/>
        </pc:sldMkLst>
      </pc:sldChg>
      <pc:sldChg chg="del">
        <pc:chgData name="Federico Cluni" userId="754e41aadaf4a8ea" providerId="LiveId" clId="{FF9B4D79-2D89-4A98-B2A6-6600737FEE0B}" dt="2020-07-09T14:26:11.239" v="4481" actId="47"/>
        <pc:sldMkLst>
          <pc:docMk/>
          <pc:sldMk cId="1250316448" sldId="395"/>
        </pc:sldMkLst>
      </pc:sldChg>
      <pc:sldChg chg="del">
        <pc:chgData name="Federico Cluni" userId="754e41aadaf4a8ea" providerId="LiveId" clId="{FF9B4D79-2D89-4A98-B2A6-6600737FEE0B}" dt="2020-07-09T14:26:11.239" v="4481" actId="47"/>
        <pc:sldMkLst>
          <pc:docMk/>
          <pc:sldMk cId="1269001057" sldId="396"/>
        </pc:sldMkLst>
      </pc:sldChg>
      <pc:sldChg chg="del">
        <pc:chgData name="Federico Cluni" userId="754e41aadaf4a8ea" providerId="LiveId" clId="{FF9B4D79-2D89-4A98-B2A6-6600737FEE0B}" dt="2020-07-09T14:26:11.239" v="4481" actId="47"/>
        <pc:sldMkLst>
          <pc:docMk/>
          <pc:sldMk cId="3650209211" sldId="397"/>
        </pc:sldMkLst>
      </pc:sldChg>
      <pc:sldChg chg="del">
        <pc:chgData name="Federico Cluni" userId="754e41aadaf4a8ea" providerId="LiveId" clId="{FF9B4D79-2D89-4A98-B2A6-6600737FEE0B}" dt="2020-07-09T14:26:11.239" v="4481" actId="47"/>
        <pc:sldMkLst>
          <pc:docMk/>
          <pc:sldMk cId="559429334" sldId="398"/>
        </pc:sldMkLst>
      </pc:sldChg>
      <pc:sldChg chg="del">
        <pc:chgData name="Federico Cluni" userId="754e41aadaf4a8ea" providerId="LiveId" clId="{FF9B4D79-2D89-4A98-B2A6-6600737FEE0B}" dt="2020-07-09T14:26:11.239" v="4481" actId="47"/>
        <pc:sldMkLst>
          <pc:docMk/>
          <pc:sldMk cId="1757947319" sldId="399"/>
        </pc:sldMkLst>
      </pc:sldChg>
      <pc:sldChg chg="del">
        <pc:chgData name="Federico Cluni" userId="754e41aadaf4a8ea" providerId="LiveId" clId="{FF9B4D79-2D89-4A98-B2A6-6600737FEE0B}" dt="2020-07-09T14:26:11.239" v="4481" actId="47"/>
        <pc:sldMkLst>
          <pc:docMk/>
          <pc:sldMk cId="3077416957" sldId="400"/>
        </pc:sldMkLst>
      </pc:sldChg>
      <pc:sldChg chg="del">
        <pc:chgData name="Federico Cluni" userId="754e41aadaf4a8ea" providerId="LiveId" clId="{FF9B4D79-2D89-4A98-B2A6-6600737FEE0B}" dt="2020-07-09T14:26:11.239" v="4481" actId="47"/>
        <pc:sldMkLst>
          <pc:docMk/>
          <pc:sldMk cId="825490957" sldId="401"/>
        </pc:sldMkLst>
      </pc:sldChg>
      <pc:sldChg chg="del">
        <pc:chgData name="Federico Cluni" userId="754e41aadaf4a8ea" providerId="LiveId" clId="{FF9B4D79-2D89-4A98-B2A6-6600737FEE0B}" dt="2020-07-09T14:26:11.239" v="4481" actId="47"/>
        <pc:sldMkLst>
          <pc:docMk/>
          <pc:sldMk cId="3102285299" sldId="402"/>
        </pc:sldMkLst>
      </pc:sldChg>
      <pc:sldChg chg="del">
        <pc:chgData name="Federico Cluni" userId="754e41aadaf4a8ea" providerId="LiveId" clId="{FF9B4D79-2D89-4A98-B2A6-6600737FEE0B}" dt="2020-07-09T14:26:11.239" v="4481" actId="47"/>
        <pc:sldMkLst>
          <pc:docMk/>
          <pc:sldMk cId="4115450534" sldId="403"/>
        </pc:sldMkLst>
      </pc:sldChg>
      <pc:sldChg chg="del">
        <pc:chgData name="Federico Cluni" userId="754e41aadaf4a8ea" providerId="LiveId" clId="{FF9B4D79-2D89-4A98-B2A6-6600737FEE0B}" dt="2020-07-09T14:26:11.239" v="4481" actId="47"/>
        <pc:sldMkLst>
          <pc:docMk/>
          <pc:sldMk cId="700324072" sldId="404"/>
        </pc:sldMkLst>
      </pc:sldChg>
      <pc:sldChg chg="del">
        <pc:chgData name="Federico Cluni" userId="754e41aadaf4a8ea" providerId="LiveId" clId="{FF9B4D79-2D89-4A98-B2A6-6600737FEE0B}" dt="2020-07-09T14:26:11.239" v="4481" actId="47"/>
        <pc:sldMkLst>
          <pc:docMk/>
          <pc:sldMk cId="407152477" sldId="405"/>
        </pc:sldMkLst>
      </pc:sldChg>
      <pc:sldChg chg="addSp delSp modSp add mod">
        <pc:chgData name="Federico Cluni" userId="754e41aadaf4a8ea" providerId="LiveId" clId="{FF9B4D79-2D89-4A98-B2A6-6600737FEE0B}" dt="2020-07-09T07:33:24.068" v="508" actId="1076"/>
        <pc:sldMkLst>
          <pc:docMk/>
          <pc:sldMk cId="4283767061" sldId="406"/>
        </pc:sldMkLst>
        <pc:spChg chg="del">
          <ac:chgData name="Federico Cluni" userId="754e41aadaf4a8ea" providerId="LiveId" clId="{FF9B4D79-2D89-4A98-B2A6-6600737FEE0B}" dt="2020-07-09T07:30:17.824" v="341" actId="478"/>
          <ac:spMkLst>
            <pc:docMk/>
            <pc:sldMk cId="4283767061" sldId="406"/>
            <ac:spMk id="4" creationId="{20E70B46-3267-498E-B6A2-2444632B2387}"/>
          </ac:spMkLst>
        </pc:spChg>
        <pc:spChg chg="del">
          <ac:chgData name="Federico Cluni" userId="754e41aadaf4a8ea" providerId="LiveId" clId="{FF9B4D79-2D89-4A98-B2A6-6600737FEE0B}" dt="2020-07-09T07:30:16.324" v="340" actId="478"/>
          <ac:spMkLst>
            <pc:docMk/>
            <pc:sldMk cId="4283767061" sldId="406"/>
            <ac:spMk id="5" creationId="{D77F15AE-CB05-4F94-B335-FABFB75B79C8}"/>
          </ac:spMkLst>
        </pc:spChg>
        <pc:spChg chg="mod">
          <ac:chgData name="Federico Cluni" userId="754e41aadaf4a8ea" providerId="LiveId" clId="{FF9B4D79-2D89-4A98-B2A6-6600737FEE0B}" dt="2020-07-09T07:30:30.276" v="443" actId="1076"/>
          <ac:spMkLst>
            <pc:docMk/>
            <pc:sldMk cId="4283767061" sldId="406"/>
            <ac:spMk id="7" creationId="{9C84F1BC-4C45-43F2-B945-E211BDBCD01B}"/>
          </ac:spMkLst>
        </pc:spChg>
        <pc:spChg chg="add mod">
          <ac:chgData name="Federico Cluni" userId="754e41aadaf4a8ea" providerId="LiveId" clId="{FF9B4D79-2D89-4A98-B2A6-6600737FEE0B}" dt="2020-07-09T07:33:24.068" v="508" actId="1076"/>
          <ac:spMkLst>
            <pc:docMk/>
            <pc:sldMk cId="4283767061" sldId="406"/>
            <ac:spMk id="8" creationId="{DAEFB691-2407-4C05-A735-B3DE7CFAEB94}"/>
          </ac:spMkLst>
        </pc:spChg>
        <pc:spChg chg="mod">
          <ac:chgData name="Federico Cluni" userId="754e41aadaf4a8ea" providerId="LiveId" clId="{FF9B4D79-2D89-4A98-B2A6-6600737FEE0B}" dt="2020-07-09T07:30:42.452" v="482" actId="20577"/>
          <ac:spMkLst>
            <pc:docMk/>
            <pc:sldMk cId="4283767061" sldId="406"/>
            <ac:spMk id="10243" creationId="{4D213196-1290-462C-A590-4FB3CF51C244}"/>
          </ac:spMkLst>
        </pc:spChg>
        <pc:graphicFrameChg chg="del">
          <ac:chgData name="Federico Cluni" userId="754e41aadaf4a8ea" providerId="LiveId" clId="{FF9B4D79-2D89-4A98-B2A6-6600737FEE0B}" dt="2020-07-09T07:30:18.729" v="342" actId="478"/>
          <ac:graphicFrameMkLst>
            <pc:docMk/>
            <pc:sldMk cId="4283767061" sldId="406"/>
            <ac:graphicFrameMk id="2" creationId="{560A7622-5101-4F09-872E-76E5B8C21C12}"/>
          </ac:graphicFrameMkLst>
        </pc:graphicFrameChg>
      </pc:sldChg>
      <pc:sldChg chg="delSp modSp add mod modNotesTx">
        <pc:chgData name="Federico Cluni" userId="754e41aadaf4a8ea" providerId="LiveId" clId="{FF9B4D79-2D89-4A98-B2A6-6600737FEE0B}" dt="2020-07-09T07:54:10.261" v="943" actId="20577"/>
        <pc:sldMkLst>
          <pc:docMk/>
          <pc:sldMk cId="2728604078" sldId="407"/>
        </pc:sldMkLst>
        <pc:spChg chg="mod">
          <ac:chgData name="Federico Cluni" userId="754e41aadaf4a8ea" providerId="LiveId" clId="{FF9B4D79-2D89-4A98-B2A6-6600737FEE0B}" dt="2020-07-09T07:51:22.315" v="900" actId="20577"/>
          <ac:spMkLst>
            <pc:docMk/>
            <pc:sldMk cId="2728604078" sldId="407"/>
            <ac:spMk id="4" creationId="{20E70B46-3267-498E-B6A2-2444632B2387}"/>
          </ac:spMkLst>
        </pc:spChg>
        <pc:spChg chg="mod">
          <ac:chgData name="Federico Cluni" userId="754e41aadaf4a8ea" providerId="LiveId" clId="{FF9B4D79-2D89-4A98-B2A6-6600737FEE0B}" dt="2020-07-09T07:49:44.299" v="669" actId="20577"/>
          <ac:spMkLst>
            <pc:docMk/>
            <pc:sldMk cId="2728604078" sldId="407"/>
            <ac:spMk id="5" creationId="{D77F15AE-CB05-4F94-B335-FABFB75B79C8}"/>
          </ac:spMkLst>
        </pc:spChg>
        <pc:spChg chg="mod">
          <ac:chgData name="Federico Cluni" userId="754e41aadaf4a8ea" providerId="LiveId" clId="{FF9B4D79-2D89-4A98-B2A6-6600737FEE0B}" dt="2020-07-09T07:49:38.087" v="664" actId="20577"/>
          <ac:spMkLst>
            <pc:docMk/>
            <pc:sldMk cId="2728604078" sldId="407"/>
            <ac:spMk id="10243" creationId="{4D213196-1290-462C-A590-4FB3CF51C244}"/>
          </ac:spMkLst>
        </pc:spChg>
        <pc:graphicFrameChg chg="del">
          <ac:chgData name="Federico Cluni" userId="754e41aadaf4a8ea" providerId="LiveId" clId="{FF9B4D79-2D89-4A98-B2A6-6600737FEE0B}" dt="2020-07-09T07:40:41.029" v="631" actId="478"/>
          <ac:graphicFrameMkLst>
            <pc:docMk/>
            <pc:sldMk cId="2728604078" sldId="407"/>
            <ac:graphicFrameMk id="2" creationId="{560A7622-5101-4F09-872E-76E5B8C21C12}"/>
          </ac:graphicFrameMkLst>
        </pc:graphicFrameChg>
      </pc:sldChg>
      <pc:sldChg chg="modSp add mod">
        <pc:chgData name="Federico Cluni" userId="754e41aadaf4a8ea" providerId="LiveId" clId="{FF9B4D79-2D89-4A98-B2A6-6600737FEE0B}" dt="2020-07-09T07:51:37.522" v="905" actId="20577"/>
        <pc:sldMkLst>
          <pc:docMk/>
          <pc:sldMk cId="1457828256" sldId="408"/>
        </pc:sldMkLst>
        <pc:spChg chg="mod">
          <ac:chgData name="Federico Cluni" userId="754e41aadaf4a8ea" providerId="LiveId" clId="{FF9B4D79-2D89-4A98-B2A6-6600737FEE0B}" dt="2020-07-09T07:51:37.522" v="905" actId="20577"/>
          <ac:spMkLst>
            <pc:docMk/>
            <pc:sldMk cId="1457828256" sldId="408"/>
            <ac:spMk id="4" creationId="{20E70B46-3267-498E-B6A2-2444632B2387}"/>
          </ac:spMkLst>
        </pc:spChg>
      </pc:sldChg>
      <pc:sldChg chg="addSp delSp modSp add mod">
        <pc:chgData name="Federico Cluni" userId="754e41aadaf4a8ea" providerId="LiveId" clId="{FF9B4D79-2D89-4A98-B2A6-6600737FEE0B}" dt="2020-07-09T08:27:30.368" v="1154" actId="207"/>
        <pc:sldMkLst>
          <pc:docMk/>
          <pc:sldMk cId="3795276077" sldId="409"/>
        </pc:sldMkLst>
        <pc:spChg chg="del">
          <ac:chgData name="Federico Cluni" userId="754e41aadaf4a8ea" providerId="LiveId" clId="{FF9B4D79-2D89-4A98-B2A6-6600737FEE0B}" dt="2020-07-09T07:54:39.453" v="946" actId="478"/>
          <ac:spMkLst>
            <pc:docMk/>
            <pc:sldMk cId="3795276077" sldId="409"/>
            <ac:spMk id="4" creationId="{20E70B46-3267-498E-B6A2-2444632B2387}"/>
          </ac:spMkLst>
        </pc:spChg>
        <pc:spChg chg="del">
          <ac:chgData name="Federico Cluni" userId="754e41aadaf4a8ea" providerId="LiveId" clId="{FF9B4D79-2D89-4A98-B2A6-6600737FEE0B}" dt="2020-07-09T07:54:38.293" v="945" actId="478"/>
          <ac:spMkLst>
            <pc:docMk/>
            <pc:sldMk cId="3795276077" sldId="409"/>
            <ac:spMk id="5" creationId="{D77F15AE-CB05-4F94-B335-FABFB75B79C8}"/>
          </ac:spMkLst>
        </pc:spChg>
        <pc:spChg chg="add mod">
          <ac:chgData name="Federico Cluni" userId="754e41aadaf4a8ea" providerId="LiveId" clId="{FF9B4D79-2D89-4A98-B2A6-6600737FEE0B}" dt="2020-07-09T08:27:30.368" v="1154" actId="207"/>
          <ac:spMkLst>
            <pc:docMk/>
            <pc:sldMk cId="3795276077" sldId="409"/>
            <ac:spMk id="6" creationId="{177C4B52-3676-4AAD-94E4-314BEC8A30F0}"/>
          </ac:spMkLst>
        </pc:spChg>
      </pc:sldChg>
      <pc:sldChg chg="modSp add mod">
        <pc:chgData name="Federico Cluni" userId="754e41aadaf4a8ea" providerId="LiveId" clId="{FF9B4D79-2D89-4A98-B2A6-6600737FEE0B}" dt="2020-07-09T08:25:21.138" v="1140" actId="20577"/>
        <pc:sldMkLst>
          <pc:docMk/>
          <pc:sldMk cId="1722909272" sldId="410"/>
        </pc:sldMkLst>
        <pc:spChg chg="mod">
          <ac:chgData name="Federico Cluni" userId="754e41aadaf4a8ea" providerId="LiveId" clId="{FF9B4D79-2D89-4A98-B2A6-6600737FEE0B}" dt="2020-07-09T08:25:21.138" v="1140" actId="20577"/>
          <ac:spMkLst>
            <pc:docMk/>
            <pc:sldMk cId="1722909272" sldId="410"/>
            <ac:spMk id="4" creationId="{20E70B46-3267-498E-B6A2-2444632B2387}"/>
          </ac:spMkLst>
        </pc:spChg>
        <pc:spChg chg="mod">
          <ac:chgData name="Federico Cluni" userId="754e41aadaf4a8ea" providerId="LiveId" clId="{FF9B4D79-2D89-4A98-B2A6-6600737FEE0B}" dt="2020-07-09T08:24:53.160" v="1132" actId="20577"/>
          <ac:spMkLst>
            <pc:docMk/>
            <pc:sldMk cId="1722909272" sldId="410"/>
            <ac:spMk id="5" creationId="{D77F15AE-CB05-4F94-B335-FABFB75B79C8}"/>
          </ac:spMkLst>
        </pc:spChg>
        <pc:spChg chg="mod">
          <ac:chgData name="Federico Cluni" userId="754e41aadaf4a8ea" providerId="LiveId" clId="{FF9B4D79-2D89-4A98-B2A6-6600737FEE0B}" dt="2020-07-09T07:56:58.923" v="1130" actId="20577"/>
          <ac:spMkLst>
            <pc:docMk/>
            <pc:sldMk cId="1722909272" sldId="410"/>
            <ac:spMk id="10243" creationId="{4D213196-1290-462C-A590-4FB3CF51C244}"/>
          </ac:spMkLst>
        </pc:spChg>
      </pc:sldChg>
      <pc:sldChg chg="modSp add mod">
        <pc:chgData name="Federico Cluni" userId="754e41aadaf4a8ea" providerId="LiveId" clId="{FF9B4D79-2D89-4A98-B2A6-6600737FEE0B}" dt="2020-07-09T08:25:25.447" v="1143" actId="20577"/>
        <pc:sldMkLst>
          <pc:docMk/>
          <pc:sldMk cId="1729429226" sldId="411"/>
        </pc:sldMkLst>
        <pc:spChg chg="mod">
          <ac:chgData name="Federico Cluni" userId="754e41aadaf4a8ea" providerId="LiveId" clId="{FF9B4D79-2D89-4A98-B2A6-6600737FEE0B}" dt="2020-07-09T08:25:25.447" v="1143" actId="20577"/>
          <ac:spMkLst>
            <pc:docMk/>
            <pc:sldMk cId="1729429226" sldId="411"/>
            <ac:spMk id="4" creationId="{20E70B46-3267-498E-B6A2-2444632B2387}"/>
          </ac:spMkLst>
        </pc:spChg>
      </pc:sldChg>
      <pc:sldChg chg="modSp add mod">
        <pc:chgData name="Federico Cluni" userId="754e41aadaf4a8ea" providerId="LiveId" clId="{FF9B4D79-2D89-4A98-B2A6-6600737FEE0B}" dt="2020-07-09T08:27:16.145" v="1152" actId="207"/>
        <pc:sldMkLst>
          <pc:docMk/>
          <pc:sldMk cId="2449292815" sldId="412"/>
        </pc:sldMkLst>
        <pc:spChg chg="mod">
          <ac:chgData name="Federico Cluni" userId="754e41aadaf4a8ea" providerId="LiveId" clId="{FF9B4D79-2D89-4A98-B2A6-6600737FEE0B}" dt="2020-07-09T08:27:16.145" v="1152" actId="207"/>
          <ac:spMkLst>
            <pc:docMk/>
            <pc:sldMk cId="2449292815" sldId="412"/>
            <ac:spMk id="6" creationId="{177C4B52-3676-4AAD-94E4-314BEC8A30F0}"/>
          </ac:spMkLst>
        </pc:spChg>
        <pc:spChg chg="mod">
          <ac:chgData name="Federico Cluni" userId="754e41aadaf4a8ea" providerId="LiveId" clId="{FF9B4D79-2D89-4A98-B2A6-6600737FEE0B}" dt="2020-07-09T08:25:51.010" v="1145"/>
          <ac:spMkLst>
            <pc:docMk/>
            <pc:sldMk cId="2449292815" sldId="412"/>
            <ac:spMk id="10243" creationId="{4D213196-1290-462C-A590-4FB3CF51C244}"/>
          </ac:spMkLst>
        </pc:spChg>
      </pc:sldChg>
      <pc:sldChg chg="addSp delSp modSp add mod modNotesTx">
        <pc:chgData name="Federico Cluni" userId="754e41aadaf4a8ea" providerId="LiveId" clId="{FF9B4D79-2D89-4A98-B2A6-6600737FEE0B}" dt="2020-07-09T09:06:15.813" v="2031" actId="20577"/>
        <pc:sldMkLst>
          <pc:docMk/>
          <pc:sldMk cId="228551534" sldId="413"/>
        </pc:sldMkLst>
        <pc:spChg chg="del">
          <ac:chgData name="Federico Cluni" userId="754e41aadaf4a8ea" providerId="LiveId" clId="{FF9B4D79-2D89-4A98-B2A6-6600737FEE0B}" dt="2020-07-09T08:36:11.029" v="1167" actId="478"/>
          <ac:spMkLst>
            <pc:docMk/>
            <pc:sldMk cId="228551534" sldId="413"/>
            <ac:spMk id="4" creationId="{20E70B46-3267-498E-B6A2-2444632B2387}"/>
          </ac:spMkLst>
        </pc:spChg>
        <pc:spChg chg="del">
          <ac:chgData name="Federico Cluni" userId="754e41aadaf4a8ea" providerId="LiveId" clId="{FF9B4D79-2D89-4A98-B2A6-6600737FEE0B}" dt="2020-07-09T08:36:09.629" v="1166" actId="478"/>
          <ac:spMkLst>
            <pc:docMk/>
            <pc:sldMk cId="228551534" sldId="413"/>
            <ac:spMk id="5" creationId="{D77F15AE-CB05-4F94-B335-FABFB75B79C8}"/>
          </ac:spMkLst>
        </pc:spChg>
        <pc:spChg chg="mod">
          <ac:chgData name="Federico Cluni" userId="754e41aadaf4a8ea" providerId="LiveId" clId="{FF9B4D79-2D89-4A98-B2A6-6600737FEE0B}" dt="2020-07-09T08:47:53.274" v="1170" actId="20577"/>
          <ac:spMkLst>
            <pc:docMk/>
            <pc:sldMk cId="228551534" sldId="413"/>
            <ac:spMk id="10242" creationId="{DC72D2AB-B2A2-49F6-8438-A459BDA627FA}"/>
          </ac:spMkLst>
        </pc:spChg>
        <pc:spChg chg="mod">
          <ac:chgData name="Federico Cluni" userId="754e41aadaf4a8ea" providerId="LiveId" clId="{FF9B4D79-2D89-4A98-B2A6-6600737FEE0B}" dt="2020-07-09T09:05:26.076" v="2020" actId="20577"/>
          <ac:spMkLst>
            <pc:docMk/>
            <pc:sldMk cId="228551534" sldId="413"/>
            <ac:spMk id="10243" creationId="{4D213196-1290-462C-A590-4FB3CF51C244}"/>
          </ac:spMkLst>
        </pc:spChg>
        <pc:graphicFrameChg chg="del">
          <ac:chgData name="Federico Cluni" userId="754e41aadaf4a8ea" providerId="LiveId" clId="{FF9B4D79-2D89-4A98-B2A6-6600737FEE0B}" dt="2020-07-09T08:36:11.733" v="1168" actId="478"/>
          <ac:graphicFrameMkLst>
            <pc:docMk/>
            <pc:sldMk cId="228551534" sldId="413"/>
            <ac:graphicFrameMk id="2" creationId="{560A7622-5101-4F09-872E-76E5B8C21C12}"/>
          </ac:graphicFrameMkLst>
        </pc:graphicFrameChg>
        <pc:picChg chg="add del">
          <ac:chgData name="Federico Cluni" userId="754e41aadaf4a8ea" providerId="LiveId" clId="{FF9B4D79-2D89-4A98-B2A6-6600737FEE0B}" dt="2020-07-09T08:54:17.822" v="1546" actId="478"/>
          <ac:picMkLst>
            <pc:docMk/>
            <pc:sldMk cId="228551534" sldId="413"/>
            <ac:picMk id="3" creationId="{C28993E0-040C-4A92-9E8D-47B3B255F173}"/>
          </ac:picMkLst>
        </pc:picChg>
      </pc:sldChg>
      <pc:sldChg chg="modSp add mod">
        <pc:chgData name="Federico Cluni" userId="754e41aadaf4a8ea" providerId="LiveId" clId="{FF9B4D79-2D89-4A98-B2A6-6600737FEE0B}" dt="2020-07-09T09:05:28.059" v="2021" actId="20577"/>
        <pc:sldMkLst>
          <pc:docMk/>
          <pc:sldMk cId="4169020258" sldId="414"/>
        </pc:sldMkLst>
        <pc:spChg chg="mod">
          <ac:chgData name="Federico Cluni" userId="754e41aadaf4a8ea" providerId="LiveId" clId="{FF9B4D79-2D89-4A98-B2A6-6600737FEE0B}" dt="2020-07-09T09:05:28.059" v="2021" actId="20577"/>
          <ac:spMkLst>
            <pc:docMk/>
            <pc:sldMk cId="4169020258" sldId="414"/>
            <ac:spMk id="10243" creationId="{4D213196-1290-462C-A590-4FB3CF51C244}"/>
          </ac:spMkLst>
        </pc:spChg>
        <pc:picChg chg="mod">
          <ac:chgData name="Federico Cluni" userId="754e41aadaf4a8ea" providerId="LiveId" clId="{FF9B4D79-2D89-4A98-B2A6-6600737FEE0B}" dt="2020-07-09T08:54:30.766" v="1551" actId="1076"/>
          <ac:picMkLst>
            <pc:docMk/>
            <pc:sldMk cId="4169020258" sldId="414"/>
            <ac:picMk id="3" creationId="{C28993E0-040C-4A92-9E8D-47B3B255F173}"/>
          </ac:picMkLst>
        </pc:picChg>
      </pc:sldChg>
      <pc:sldChg chg="addSp delSp modSp add mod">
        <pc:chgData name="Federico Cluni" userId="754e41aadaf4a8ea" providerId="LiveId" clId="{FF9B4D79-2D89-4A98-B2A6-6600737FEE0B}" dt="2020-07-09T09:05:21.200" v="2019"/>
        <pc:sldMkLst>
          <pc:docMk/>
          <pc:sldMk cId="1833953497" sldId="415"/>
        </pc:sldMkLst>
        <pc:spChg chg="mod">
          <ac:chgData name="Federico Cluni" userId="754e41aadaf4a8ea" providerId="LiveId" clId="{FF9B4D79-2D89-4A98-B2A6-6600737FEE0B}" dt="2020-07-09T09:05:21.200" v="2019"/>
          <ac:spMkLst>
            <pc:docMk/>
            <pc:sldMk cId="1833953497" sldId="415"/>
            <ac:spMk id="10243" creationId="{4D213196-1290-462C-A590-4FB3CF51C244}"/>
          </ac:spMkLst>
        </pc:spChg>
        <pc:picChg chg="add mod">
          <ac:chgData name="Federico Cluni" userId="754e41aadaf4a8ea" providerId="LiveId" clId="{FF9B4D79-2D89-4A98-B2A6-6600737FEE0B}" dt="2020-07-09T09:01:05.307" v="1584" actId="1076"/>
          <ac:picMkLst>
            <pc:docMk/>
            <pc:sldMk cId="1833953497" sldId="415"/>
            <ac:picMk id="2" creationId="{A23ADE5E-373C-4EB7-AD75-F041B5DB44B1}"/>
          </ac:picMkLst>
        </pc:picChg>
        <pc:picChg chg="del">
          <ac:chgData name="Federico Cluni" userId="754e41aadaf4a8ea" providerId="LiveId" clId="{FF9B4D79-2D89-4A98-B2A6-6600737FEE0B}" dt="2020-07-09T08:55:16.506" v="1553" actId="478"/>
          <ac:picMkLst>
            <pc:docMk/>
            <pc:sldMk cId="1833953497" sldId="415"/>
            <ac:picMk id="3" creationId="{C28993E0-040C-4A92-9E8D-47B3B255F173}"/>
          </ac:picMkLst>
        </pc:picChg>
        <pc:picChg chg="add del">
          <ac:chgData name="Federico Cluni" userId="754e41aadaf4a8ea" providerId="LiveId" clId="{FF9B4D79-2D89-4A98-B2A6-6600737FEE0B}" dt="2020-07-09T08:57:37.594" v="1558" actId="478"/>
          <ac:picMkLst>
            <pc:docMk/>
            <pc:sldMk cId="1833953497" sldId="415"/>
            <ac:picMk id="4" creationId="{5925DB85-2626-4EAF-8377-2B27D70A15ED}"/>
          </ac:picMkLst>
        </pc:picChg>
        <pc:picChg chg="add del mod">
          <ac:chgData name="Federico Cluni" userId="754e41aadaf4a8ea" providerId="LiveId" clId="{FF9B4D79-2D89-4A98-B2A6-6600737FEE0B}" dt="2020-07-09T08:58:52.020" v="1568" actId="478"/>
          <ac:picMkLst>
            <pc:docMk/>
            <pc:sldMk cId="1833953497" sldId="415"/>
            <ac:picMk id="5" creationId="{090E3CF6-B5C0-4C73-82F4-8272D68ED67A}"/>
          </ac:picMkLst>
        </pc:picChg>
        <pc:picChg chg="add del mod">
          <ac:chgData name="Federico Cluni" userId="754e41aadaf4a8ea" providerId="LiveId" clId="{FF9B4D79-2D89-4A98-B2A6-6600737FEE0B}" dt="2020-07-09T08:58:52.509" v="1569" actId="478"/>
          <ac:picMkLst>
            <pc:docMk/>
            <pc:sldMk cId="1833953497" sldId="415"/>
            <ac:picMk id="6" creationId="{2BBA16A4-10E5-44C5-8D76-F9466F8B03BB}"/>
          </ac:picMkLst>
        </pc:picChg>
        <pc:picChg chg="add mod">
          <ac:chgData name="Federico Cluni" userId="754e41aadaf4a8ea" providerId="LiveId" clId="{FF9B4D79-2D89-4A98-B2A6-6600737FEE0B}" dt="2020-07-09T09:01:03.885" v="1583" actId="1076"/>
          <ac:picMkLst>
            <pc:docMk/>
            <pc:sldMk cId="1833953497" sldId="415"/>
            <ac:picMk id="7" creationId="{6185F815-72BB-4F35-BEA6-582322865429}"/>
          </ac:picMkLst>
        </pc:picChg>
        <pc:picChg chg="add mod">
          <ac:chgData name="Federico Cluni" userId="754e41aadaf4a8ea" providerId="LiveId" clId="{FF9B4D79-2D89-4A98-B2A6-6600737FEE0B}" dt="2020-07-09T09:01:01.748" v="1582" actId="1076"/>
          <ac:picMkLst>
            <pc:docMk/>
            <pc:sldMk cId="1833953497" sldId="415"/>
            <ac:picMk id="8" creationId="{57F12967-11C4-494D-8391-9ECD82A4467A}"/>
          </ac:picMkLst>
        </pc:picChg>
        <pc:picChg chg="add mod">
          <ac:chgData name="Federico Cluni" userId="754e41aadaf4a8ea" providerId="LiveId" clId="{FF9B4D79-2D89-4A98-B2A6-6600737FEE0B}" dt="2020-07-09T09:01:00.379" v="1581" actId="1076"/>
          <ac:picMkLst>
            <pc:docMk/>
            <pc:sldMk cId="1833953497" sldId="415"/>
            <ac:picMk id="9" creationId="{7FCA7B12-8032-4F51-8828-F2A1620B8F44}"/>
          </ac:picMkLst>
        </pc:picChg>
      </pc:sldChg>
      <pc:sldChg chg="modSp add mod">
        <pc:chgData name="Federico Cluni" userId="754e41aadaf4a8ea" providerId="LiveId" clId="{FF9B4D79-2D89-4A98-B2A6-6600737FEE0B}" dt="2020-07-09T09:05:14.777" v="2018" actId="20577"/>
        <pc:sldMkLst>
          <pc:docMk/>
          <pc:sldMk cId="2384947264" sldId="416"/>
        </pc:sldMkLst>
        <pc:spChg chg="mod">
          <ac:chgData name="Federico Cluni" userId="754e41aadaf4a8ea" providerId="LiveId" clId="{FF9B4D79-2D89-4A98-B2A6-6600737FEE0B}" dt="2020-07-09T09:05:14.777" v="2018" actId="20577"/>
          <ac:spMkLst>
            <pc:docMk/>
            <pc:sldMk cId="2384947264" sldId="416"/>
            <ac:spMk id="10243" creationId="{4D213196-1290-462C-A590-4FB3CF51C244}"/>
          </ac:spMkLst>
        </pc:spChg>
      </pc:sldChg>
      <pc:sldChg chg="addSp delSp modSp add mod modNotes modNotesTx">
        <pc:chgData name="Federico Cluni" userId="754e41aadaf4a8ea" providerId="LiveId" clId="{FF9B4D79-2D89-4A98-B2A6-6600737FEE0B}" dt="2020-07-09T09:16:40.186" v="2949" actId="6549"/>
        <pc:sldMkLst>
          <pc:docMk/>
          <pc:sldMk cId="824508443" sldId="417"/>
        </pc:sldMkLst>
        <pc:spChg chg="mod">
          <ac:chgData name="Federico Cluni" userId="754e41aadaf4a8ea" providerId="LiveId" clId="{FF9B4D79-2D89-4A98-B2A6-6600737FEE0B}" dt="2020-07-09T09:14:06.722" v="2935" actId="6549"/>
          <ac:spMkLst>
            <pc:docMk/>
            <pc:sldMk cId="824508443" sldId="417"/>
            <ac:spMk id="10243" creationId="{4D213196-1290-462C-A590-4FB3CF51C244}"/>
          </ac:spMkLst>
        </pc:spChg>
        <pc:graphicFrameChg chg="add mod modGraphic">
          <ac:chgData name="Federico Cluni" userId="754e41aadaf4a8ea" providerId="LiveId" clId="{FF9B4D79-2D89-4A98-B2A6-6600737FEE0B}" dt="2020-07-09T09:14:53.725" v="2948" actId="790"/>
          <ac:graphicFrameMkLst>
            <pc:docMk/>
            <pc:sldMk cId="824508443" sldId="417"/>
            <ac:graphicFrameMk id="3" creationId="{FE7D4DC2-DDB0-4E60-80A3-2083441A5AF3}"/>
          </ac:graphicFrameMkLst>
        </pc:graphicFrameChg>
        <pc:picChg chg="del">
          <ac:chgData name="Federico Cluni" userId="754e41aadaf4a8ea" providerId="LiveId" clId="{FF9B4D79-2D89-4A98-B2A6-6600737FEE0B}" dt="2020-07-09T09:06:41.737" v="2057" actId="478"/>
          <ac:picMkLst>
            <pc:docMk/>
            <pc:sldMk cId="824508443" sldId="417"/>
            <ac:picMk id="2" creationId="{A23ADE5E-373C-4EB7-AD75-F041B5DB44B1}"/>
          </ac:picMkLst>
        </pc:picChg>
        <pc:picChg chg="del">
          <ac:chgData name="Federico Cluni" userId="754e41aadaf4a8ea" providerId="LiveId" clId="{FF9B4D79-2D89-4A98-B2A6-6600737FEE0B}" dt="2020-07-09T09:06:42.218" v="2058" actId="478"/>
          <ac:picMkLst>
            <pc:docMk/>
            <pc:sldMk cId="824508443" sldId="417"/>
            <ac:picMk id="7" creationId="{6185F815-72BB-4F35-BEA6-582322865429}"/>
          </ac:picMkLst>
        </pc:picChg>
        <pc:picChg chg="del">
          <ac:chgData name="Federico Cluni" userId="754e41aadaf4a8ea" providerId="LiveId" clId="{FF9B4D79-2D89-4A98-B2A6-6600737FEE0B}" dt="2020-07-09T09:06:43.214" v="2060" actId="478"/>
          <ac:picMkLst>
            <pc:docMk/>
            <pc:sldMk cId="824508443" sldId="417"/>
            <ac:picMk id="8" creationId="{57F12967-11C4-494D-8391-9ECD82A4467A}"/>
          </ac:picMkLst>
        </pc:picChg>
        <pc:picChg chg="del">
          <ac:chgData name="Federico Cluni" userId="754e41aadaf4a8ea" providerId="LiveId" clId="{FF9B4D79-2D89-4A98-B2A6-6600737FEE0B}" dt="2020-07-09T09:06:42.708" v="2059" actId="478"/>
          <ac:picMkLst>
            <pc:docMk/>
            <pc:sldMk cId="824508443" sldId="417"/>
            <ac:picMk id="9" creationId="{7FCA7B12-8032-4F51-8828-F2A1620B8F44}"/>
          </ac:picMkLst>
        </pc:picChg>
      </pc:sldChg>
      <pc:sldChg chg="add del">
        <pc:chgData name="Federico Cluni" userId="754e41aadaf4a8ea" providerId="LiveId" clId="{FF9B4D79-2D89-4A98-B2A6-6600737FEE0B}" dt="2020-07-09T09:16:45.606" v="2950" actId="47"/>
        <pc:sldMkLst>
          <pc:docMk/>
          <pc:sldMk cId="2432689910" sldId="418"/>
        </pc:sldMkLst>
      </pc:sldChg>
      <pc:sldChg chg="delSp modSp add mod modNotesTx">
        <pc:chgData name="Federico Cluni" userId="754e41aadaf4a8ea" providerId="LiveId" clId="{FF9B4D79-2D89-4A98-B2A6-6600737FEE0B}" dt="2020-07-10T08:09:38.081" v="4918" actId="20577"/>
        <pc:sldMkLst>
          <pc:docMk/>
          <pc:sldMk cId="2569184137" sldId="418"/>
        </pc:sldMkLst>
        <pc:spChg chg="del">
          <ac:chgData name="Federico Cluni" userId="754e41aadaf4a8ea" providerId="LiveId" clId="{FF9B4D79-2D89-4A98-B2A6-6600737FEE0B}" dt="2020-07-09T09:25:33.514" v="2952" actId="478"/>
          <ac:spMkLst>
            <pc:docMk/>
            <pc:sldMk cId="2569184137" sldId="418"/>
            <ac:spMk id="6" creationId="{177C4B52-3676-4AAD-94E4-314BEC8A30F0}"/>
          </ac:spMkLst>
        </pc:spChg>
        <pc:spChg chg="mod">
          <ac:chgData name="Federico Cluni" userId="754e41aadaf4a8ea" providerId="LiveId" clId="{FF9B4D79-2D89-4A98-B2A6-6600737FEE0B}" dt="2020-07-10T08:09:38.081" v="4918" actId="20577"/>
          <ac:spMkLst>
            <pc:docMk/>
            <pc:sldMk cId="2569184137" sldId="418"/>
            <ac:spMk id="10243" creationId="{4D213196-1290-462C-A590-4FB3CF51C244}"/>
          </ac:spMkLst>
        </pc:spChg>
      </pc:sldChg>
      <pc:sldChg chg="addSp delSp modSp add mod modNotesTx">
        <pc:chgData name="Federico Cluni" userId="754e41aadaf4a8ea" providerId="LiveId" clId="{FF9B4D79-2D89-4A98-B2A6-6600737FEE0B}" dt="2020-07-10T05:36:36.456" v="4917" actId="20577"/>
        <pc:sldMkLst>
          <pc:docMk/>
          <pc:sldMk cId="3887971850" sldId="419"/>
        </pc:sldMkLst>
        <pc:spChg chg="add del mod">
          <ac:chgData name="Federico Cluni" userId="754e41aadaf4a8ea" providerId="LiveId" clId="{FF9B4D79-2D89-4A98-B2A6-6600737FEE0B}" dt="2020-07-09T13:51:24.787" v="3262"/>
          <ac:spMkLst>
            <pc:docMk/>
            <pc:sldMk cId="3887971850" sldId="419"/>
            <ac:spMk id="2" creationId="{716F7A9F-BC85-43C2-82DE-2672DDA9C5E3}"/>
          </ac:spMkLst>
        </pc:spChg>
        <pc:spChg chg="add del mod">
          <ac:chgData name="Federico Cluni" userId="754e41aadaf4a8ea" providerId="LiveId" clId="{FF9B4D79-2D89-4A98-B2A6-6600737FEE0B}" dt="2020-07-09T13:51:27.688" v="3264"/>
          <ac:spMkLst>
            <pc:docMk/>
            <pc:sldMk cId="3887971850" sldId="419"/>
            <ac:spMk id="4" creationId="{1D3500D5-78CC-410C-B673-98F8DBCA298F}"/>
          </ac:spMkLst>
        </pc:spChg>
        <pc:spChg chg="mod">
          <ac:chgData name="Federico Cluni" userId="754e41aadaf4a8ea" providerId="LiveId" clId="{FF9B4D79-2D89-4A98-B2A6-6600737FEE0B}" dt="2020-07-09T09:45:41.003" v="3242" actId="20577"/>
          <ac:spMkLst>
            <pc:docMk/>
            <pc:sldMk cId="3887971850" sldId="419"/>
            <ac:spMk id="10242" creationId="{DC72D2AB-B2A2-49F6-8438-A459BDA627FA}"/>
          </ac:spMkLst>
        </pc:spChg>
        <pc:spChg chg="mod">
          <ac:chgData name="Federico Cluni" userId="754e41aadaf4a8ea" providerId="LiveId" clId="{FF9B4D79-2D89-4A98-B2A6-6600737FEE0B}" dt="2020-07-09T09:45:47.050" v="3256" actId="20577"/>
          <ac:spMkLst>
            <pc:docMk/>
            <pc:sldMk cId="3887971850" sldId="419"/>
            <ac:spMk id="10243" creationId="{4D213196-1290-462C-A590-4FB3CF51C244}"/>
          </ac:spMkLst>
        </pc:spChg>
        <pc:graphicFrameChg chg="add del mod">
          <ac:chgData name="Federico Cluni" userId="754e41aadaf4a8ea" providerId="LiveId" clId="{FF9B4D79-2D89-4A98-B2A6-6600737FEE0B}" dt="2020-07-09T09:40:43.105" v="3223"/>
          <ac:graphicFrameMkLst>
            <pc:docMk/>
            <pc:sldMk cId="3887971850" sldId="419"/>
            <ac:graphicFrameMk id="2" creationId="{3F3E620E-1156-4702-AD6F-E6BB37BDA2BE}"/>
          </ac:graphicFrameMkLst>
        </pc:graphicFrameChg>
        <pc:graphicFrameChg chg="add mod modGraphic">
          <ac:chgData name="Federico Cluni" userId="754e41aadaf4a8ea" providerId="LiveId" clId="{FF9B4D79-2D89-4A98-B2A6-6600737FEE0B}" dt="2020-07-09T09:41:21.665" v="3235" actId="1076"/>
          <ac:graphicFrameMkLst>
            <pc:docMk/>
            <pc:sldMk cId="3887971850" sldId="419"/>
            <ac:graphicFrameMk id="3" creationId="{3561E976-5D88-44D2-9478-D8CB318EEB5B}"/>
          </ac:graphicFrameMkLst>
        </pc:graphicFrameChg>
      </pc:sldChg>
      <pc:sldChg chg="addSp delSp modSp add mod modNotesTx">
        <pc:chgData name="Federico Cluni" userId="754e41aadaf4a8ea" providerId="LiveId" clId="{FF9B4D79-2D89-4A98-B2A6-6600737FEE0B}" dt="2020-07-10T05:34:05.094" v="4884" actId="20577"/>
        <pc:sldMkLst>
          <pc:docMk/>
          <pc:sldMk cId="3704295682" sldId="420"/>
        </pc:sldMkLst>
        <pc:spChg chg="add del mod">
          <ac:chgData name="Federico Cluni" userId="754e41aadaf4a8ea" providerId="LiveId" clId="{FF9B4D79-2D89-4A98-B2A6-6600737FEE0B}" dt="2020-07-09T13:52:08.972" v="3288" actId="478"/>
          <ac:spMkLst>
            <pc:docMk/>
            <pc:sldMk cId="3704295682" sldId="420"/>
            <ac:spMk id="5" creationId="{26832CF9-F9FD-4411-89E6-E5B63D01AFDE}"/>
          </ac:spMkLst>
        </pc:spChg>
        <pc:spChg chg="add mod">
          <ac:chgData name="Federico Cluni" userId="754e41aadaf4a8ea" providerId="LiveId" clId="{FF9B4D79-2D89-4A98-B2A6-6600737FEE0B}" dt="2020-07-09T13:52:41.300" v="3321" actId="20577"/>
          <ac:spMkLst>
            <pc:docMk/>
            <pc:sldMk cId="3704295682" sldId="420"/>
            <ac:spMk id="6" creationId="{FB9551CE-5B81-49ED-95E8-9157DBE4DB95}"/>
          </ac:spMkLst>
        </pc:spChg>
        <pc:spChg chg="mod">
          <ac:chgData name="Federico Cluni" userId="754e41aadaf4a8ea" providerId="LiveId" clId="{FF9B4D79-2D89-4A98-B2A6-6600737FEE0B}" dt="2020-07-09T13:51:51.212" v="3285" actId="20577"/>
          <ac:spMkLst>
            <pc:docMk/>
            <pc:sldMk cId="3704295682" sldId="420"/>
            <ac:spMk id="10243" creationId="{4D213196-1290-462C-A590-4FB3CF51C244}"/>
          </ac:spMkLst>
        </pc:spChg>
        <pc:graphicFrameChg chg="del">
          <ac:chgData name="Federico Cluni" userId="754e41aadaf4a8ea" providerId="LiveId" clId="{FF9B4D79-2D89-4A98-B2A6-6600737FEE0B}" dt="2020-07-09T13:51:42.290" v="3266" actId="478"/>
          <ac:graphicFrameMkLst>
            <pc:docMk/>
            <pc:sldMk cId="3704295682" sldId="420"/>
            <ac:graphicFrameMk id="3" creationId="{3561E976-5D88-44D2-9478-D8CB318EEB5B}"/>
          </ac:graphicFrameMkLst>
        </pc:graphicFrameChg>
        <pc:picChg chg="add del mod modCrop">
          <ac:chgData name="Federico Cluni" userId="754e41aadaf4a8ea" providerId="LiveId" clId="{FF9B4D79-2D89-4A98-B2A6-6600737FEE0B}" dt="2020-07-09T13:53:14.001" v="3325" actId="478"/>
          <ac:picMkLst>
            <pc:docMk/>
            <pc:sldMk cId="3704295682" sldId="420"/>
            <ac:picMk id="2" creationId="{5A65E6A7-69E9-487F-9A6B-A9443BEECDEC}"/>
          </ac:picMkLst>
        </pc:picChg>
        <pc:picChg chg="add mod">
          <ac:chgData name="Federico Cluni" userId="754e41aadaf4a8ea" providerId="LiveId" clId="{FF9B4D79-2D89-4A98-B2A6-6600737FEE0B}" dt="2020-07-09T13:53:18.225" v="3327" actId="1076"/>
          <ac:picMkLst>
            <pc:docMk/>
            <pc:sldMk cId="3704295682" sldId="420"/>
            <ac:picMk id="4" creationId="{FF752F22-8CBF-496C-9A2C-6688199A14BB}"/>
          </ac:picMkLst>
        </pc:picChg>
      </pc:sldChg>
      <pc:sldChg chg="addSp delSp modSp add del mod">
        <pc:chgData name="Federico Cluni" userId="754e41aadaf4a8ea" providerId="LiveId" clId="{FF9B4D79-2D89-4A98-B2A6-6600737FEE0B}" dt="2020-07-10T05:09:18.385" v="4570" actId="47"/>
        <pc:sldMkLst>
          <pc:docMk/>
          <pc:sldMk cId="2424905328" sldId="421"/>
        </pc:sldMkLst>
        <pc:spChg chg="mod">
          <ac:chgData name="Federico Cluni" userId="754e41aadaf4a8ea" providerId="LiveId" clId="{FF9B4D79-2D89-4A98-B2A6-6600737FEE0B}" dt="2020-07-10T05:09:06.400" v="4569" actId="20577"/>
          <ac:spMkLst>
            <pc:docMk/>
            <pc:sldMk cId="2424905328" sldId="421"/>
            <ac:spMk id="6" creationId="{FB9551CE-5B81-49ED-95E8-9157DBE4DB95}"/>
          </ac:spMkLst>
        </pc:spChg>
        <pc:spChg chg="mod">
          <ac:chgData name="Federico Cluni" userId="754e41aadaf4a8ea" providerId="LiveId" clId="{FF9B4D79-2D89-4A98-B2A6-6600737FEE0B}" dt="2020-07-09T13:57:16.442" v="3547" actId="20577"/>
          <ac:spMkLst>
            <pc:docMk/>
            <pc:sldMk cId="2424905328" sldId="421"/>
            <ac:spMk id="10243" creationId="{4D213196-1290-462C-A590-4FB3CF51C244}"/>
          </ac:spMkLst>
        </pc:spChg>
        <pc:picChg chg="add">
          <ac:chgData name="Federico Cluni" userId="754e41aadaf4a8ea" providerId="LiveId" clId="{FF9B4D79-2D89-4A98-B2A6-6600737FEE0B}" dt="2020-07-09T13:56:27.024" v="3440"/>
          <ac:picMkLst>
            <pc:docMk/>
            <pc:sldMk cId="2424905328" sldId="421"/>
            <ac:picMk id="2" creationId="{AD5D2C98-332E-4C0B-B371-7D456EC6E321}"/>
          </ac:picMkLst>
        </pc:picChg>
        <pc:picChg chg="del">
          <ac:chgData name="Federico Cluni" userId="754e41aadaf4a8ea" providerId="LiveId" clId="{FF9B4D79-2D89-4A98-B2A6-6600737FEE0B}" dt="2020-07-09T13:56:26.359" v="3439" actId="478"/>
          <ac:picMkLst>
            <pc:docMk/>
            <pc:sldMk cId="2424905328" sldId="421"/>
            <ac:picMk id="4" creationId="{FF752F22-8CBF-496C-9A2C-6688199A14BB}"/>
          </ac:picMkLst>
        </pc:picChg>
      </pc:sldChg>
      <pc:sldChg chg="addSp delSp modSp add mod modNotesTx">
        <pc:chgData name="Federico Cluni" userId="754e41aadaf4a8ea" providerId="LiveId" clId="{FF9B4D79-2D89-4A98-B2A6-6600737FEE0B}" dt="2020-07-10T05:34:07.727" v="4885" actId="20577"/>
        <pc:sldMkLst>
          <pc:docMk/>
          <pc:sldMk cId="2758985102" sldId="422"/>
        </pc:sldMkLst>
        <pc:spChg chg="add del mod">
          <ac:chgData name="Federico Cluni" userId="754e41aadaf4a8ea" providerId="LiveId" clId="{FF9B4D79-2D89-4A98-B2A6-6600737FEE0B}" dt="2020-07-09T14:00:08.715" v="3662"/>
          <ac:spMkLst>
            <pc:docMk/>
            <pc:sldMk cId="2758985102" sldId="422"/>
            <ac:spMk id="3" creationId="{B401032F-EF36-4801-BE72-79E1DF7C9181}"/>
          </ac:spMkLst>
        </pc:spChg>
        <pc:spChg chg="mod">
          <ac:chgData name="Federico Cluni" userId="754e41aadaf4a8ea" providerId="LiveId" clId="{FF9B4D79-2D89-4A98-B2A6-6600737FEE0B}" dt="2020-07-09T13:58:16.363" v="3568" actId="20577"/>
          <ac:spMkLst>
            <pc:docMk/>
            <pc:sldMk cId="2758985102" sldId="422"/>
            <ac:spMk id="6" creationId="{FB9551CE-5B81-49ED-95E8-9157DBE4DB95}"/>
          </ac:spMkLst>
        </pc:spChg>
        <pc:spChg chg="mod">
          <ac:chgData name="Federico Cluni" userId="754e41aadaf4a8ea" providerId="LiveId" clId="{FF9B4D79-2D89-4A98-B2A6-6600737FEE0B}" dt="2020-07-09T13:59:32.545" v="3660" actId="12"/>
          <ac:spMkLst>
            <pc:docMk/>
            <pc:sldMk cId="2758985102" sldId="422"/>
            <ac:spMk id="10243" creationId="{4D213196-1290-462C-A590-4FB3CF51C244}"/>
          </ac:spMkLst>
        </pc:spChg>
      </pc:sldChg>
      <pc:sldChg chg="delSp modSp add mod modNotesTx">
        <pc:chgData name="Federico Cluni" userId="754e41aadaf4a8ea" providerId="LiveId" clId="{FF9B4D79-2D89-4A98-B2A6-6600737FEE0B}" dt="2020-07-10T05:34:09.839" v="4886" actId="20577"/>
        <pc:sldMkLst>
          <pc:docMk/>
          <pc:sldMk cId="649869751" sldId="423"/>
        </pc:sldMkLst>
        <pc:spChg chg="del">
          <ac:chgData name="Federico Cluni" userId="754e41aadaf4a8ea" providerId="LiveId" clId="{FF9B4D79-2D89-4A98-B2A6-6600737FEE0B}" dt="2020-07-09T14:00:24.635" v="3664" actId="478"/>
          <ac:spMkLst>
            <pc:docMk/>
            <pc:sldMk cId="649869751" sldId="423"/>
            <ac:spMk id="6" creationId="{FB9551CE-5B81-49ED-95E8-9157DBE4DB95}"/>
          </ac:spMkLst>
        </pc:spChg>
        <pc:spChg chg="mod">
          <ac:chgData name="Federico Cluni" userId="754e41aadaf4a8ea" providerId="LiveId" clId="{FF9B4D79-2D89-4A98-B2A6-6600737FEE0B}" dt="2020-07-09T14:10:21.064" v="4322" actId="313"/>
          <ac:spMkLst>
            <pc:docMk/>
            <pc:sldMk cId="649869751" sldId="423"/>
            <ac:spMk id="10243" creationId="{4D213196-1290-462C-A590-4FB3CF51C244}"/>
          </ac:spMkLst>
        </pc:spChg>
        <pc:picChg chg="del">
          <ac:chgData name="Federico Cluni" userId="754e41aadaf4a8ea" providerId="LiveId" clId="{FF9B4D79-2D89-4A98-B2A6-6600737FEE0B}" dt="2020-07-09T14:00:25.343" v="3665" actId="478"/>
          <ac:picMkLst>
            <pc:docMk/>
            <pc:sldMk cId="649869751" sldId="423"/>
            <ac:picMk id="2" creationId="{AD5D2C98-332E-4C0B-B371-7D456EC6E321}"/>
          </ac:picMkLst>
        </pc:picChg>
      </pc:sldChg>
      <pc:sldChg chg="addSp delSp modSp add mod modNotesTx">
        <pc:chgData name="Federico Cluni" userId="754e41aadaf4a8ea" providerId="LiveId" clId="{FF9B4D79-2D89-4A98-B2A6-6600737FEE0B}" dt="2020-07-10T05:34:11.936" v="4887" actId="20577"/>
        <pc:sldMkLst>
          <pc:docMk/>
          <pc:sldMk cId="2770080425" sldId="424"/>
        </pc:sldMkLst>
        <pc:spChg chg="mod">
          <ac:chgData name="Federico Cluni" userId="754e41aadaf4a8ea" providerId="LiveId" clId="{FF9B4D79-2D89-4A98-B2A6-6600737FEE0B}" dt="2020-07-10T05:12:36.550" v="4612" actId="20577"/>
          <ac:spMkLst>
            <pc:docMk/>
            <pc:sldMk cId="2770080425" sldId="424"/>
            <ac:spMk id="10243" creationId="{4D213196-1290-462C-A590-4FB3CF51C244}"/>
          </ac:spMkLst>
        </pc:spChg>
        <pc:picChg chg="add mod">
          <ac:chgData name="Federico Cluni" userId="754e41aadaf4a8ea" providerId="LiveId" clId="{FF9B4D79-2D89-4A98-B2A6-6600737FEE0B}" dt="2020-07-10T05:11:19.618" v="4571" actId="1076"/>
          <ac:picMkLst>
            <pc:docMk/>
            <pc:sldMk cId="2770080425" sldId="424"/>
            <ac:picMk id="3" creationId="{8D5E7020-DE39-41F6-BC37-A272D7FD270B}"/>
          </ac:picMkLst>
        </pc:picChg>
        <pc:picChg chg="add del mod">
          <ac:chgData name="Federico Cluni" userId="754e41aadaf4a8ea" providerId="LiveId" clId="{FF9B4D79-2D89-4A98-B2A6-6600737FEE0B}" dt="2020-07-10T05:11:45.901" v="4575" actId="478"/>
          <ac:picMkLst>
            <pc:docMk/>
            <pc:sldMk cId="2770080425" sldId="424"/>
            <ac:picMk id="5" creationId="{CD4B04A1-F04F-4D3A-841A-C867928C26A0}"/>
          </ac:picMkLst>
        </pc:picChg>
        <pc:picChg chg="add mod">
          <ac:chgData name="Federico Cluni" userId="754e41aadaf4a8ea" providerId="LiveId" clId="{FF9B4D79-2D89-4A98-B2A6-6600737FEE0B}" dt="2020-07-10T05:12:11.930" v="4579" actId="1076"/>
          <ac:picMkLst>
            <pc:docMk/>
            <pc:sldMk cId="2770080425" sldId="424"/>
            <ac:picMk id="7" creationId="{D319B9C1-9500-46B7-9583-D048D2E2EC4A}"/>
          </ac:picMkLst>
        </pc:picChg>
      </pc:sldChg>
      <pc:sldChg chg="addSp modSp add mod modNotesTx">
        <pc:chgData name="Federico Cluni" userId="754e41aadaf4a8ea" providerId="LiveId" clId="{FF9B4D79-2D89-4A98-B2A6-6600737FEE0B}" dt="2020-07-10T05:34:14.174" v="4888" actId="20577"/>
        <pc:sldMkLst>
          <pc:docMk/>
          <pc:sldMk cId="181465908" sldId="425"/>
        </pc:sldMkLst>
        <pc:spChg chg="add mod">
          <ac:chgData name="Federico Cluni" userId="754e41aadaf4a8ea" providerId="LiveId" clId="{FF9B4D79-2D89-4A98-B2A6-6600737FEE0B}" dt="2020-07-10T05:13:41.609" v="4648" actId="20577"/>
          <ac:spMkLst>
            <pc:docMk/>
            <pc:sldMk cId="181465908" sldId="425"/>
            <ac:spMk id="4" creationId="{C8C469CE-A485-4E44-AAC8-4B46CA255CE1}"/>
          </ac:spMkLst>
        </pc:spChg>
        <pc:spChg chg="add mod">
          <ac:chgData name="Federico Cluni" userId="754e41aadaf4a8ea" providerId="LiveId" clId="{FF9B4D79-2D89-4A98-B2A6-6600737FEE0B}" dt="2020-07-09T14:19:28.908" v="4423" actId="20577"/>
          <ac:spMkLst>
            <pc:docMk/>
            <pc:sldMk cId="181465908" sldId="425"/>
            <ac:spMk id="5" creationId="{A6083FBB-1715-456C-910D-94EB0A6FBE79}"/>
          </ac:spMkLst>
        </pc:spChg>
      </pc:sldChg>
      <pc:sldChg chg="modSp add mod modNotesTx">
        <pc:chgData name="Federico Cluni" userId="754e41aadaf4a8ea" providerId="LiveId" clId="{FF9B4D79-2D89-4A98-B2A6-6600737FEE0B}" dt="2020-07-10T05:14:22.650" v="4702" actId="20577"/>
        <pc:sldMkLst>
          <pc:docMk/>
          <pc:sldMk cId="3110401642" sldId="426"/>
        </pc:sldMkLst>
        <pc:spChg chg="mod">
          <ac:chgData name="Federico Cluni" userId="754e41aadaf4a8ea" providerId="LiveId" clId="{FF9B4D79-2D89-4A98-B2A6-6600737FEE0B}" dt="2020-07-09T14:22:49.693" v="4452" actId="20577"/>
          <ac:spMkLst>
            <pc:docMk/>
            <pc:sldMk cId="3110401642" sldId="426"/>
            <ac:spMk id="4" creationId="{C8C469CE-A485-4E44-AAC8-4B46CA255CE1}"/>
          </ac:spMkLst>
        </pc:spChg>
        <pc:spChg chg="mod">
          <ac:chgData name="Federico Cluni" userId="754e41aadaf4a8ea" providerId="LiveId" clId="{FF9B4D79-2D89-4A98-B2A6-6600737FEE0B}" dt="2020-07-09T14:19:22.615" v="4417" actId="20577"/>
          <ac:spMkLst>
            <pc:docMk/>
            <pc:sldMk cId="3110401642" sldId="426"/>
            <ac:spMk id="5" creationId="{A6083FBB-1715-456C-910D-94EB0A6FBE79}"/>
          </ac:spMkLst>
        </pc:spChg>
      </pc:sldChg>
      <pc:sldChg chg="addSp modSp add mod modNotesTx">
        <pc:chgData name="Federico Cluni" userId="754e41aadaf4a8ea" providerId="LiveId" clId="{FF9B4D79-2D89-4A98-B2A6-6600737FEE0B}" dt="2020-07-10T05:14:57.989" v="4815" actId="20577"/>
        <pc:sldMkLst>
          <pc:docMk/>
          <pc:sldMk cId="3535489219" sldId="427"/>
        </pc:sldMkLst>
        <pc:spChg chg="mod">
          <ac:chgData name="Federico Cluni" userId="754e41aadaf4a8ea" providerId="LiveId" clId="{FF9B4D79-2D89-4A98-B2A6-6600737FEE0B}" dt="2020-07-10T05:13:55.819" v="4669" actId="20577"/>
          <ac:spMkLst>
            <pc:docMk/>
            <pc:sldMk cId="3535489219" sldId="427"/>
            <ac:spMk id="4" creationId="{C8C469CE-A485-4E44-AAC8-4B46CA255CE1}"/>
          </ac:spMkLst>
        </pc:spChg>
        <pc:spChg chg="mod">
          <ac:chgData name="Federico Cluni" userId="754e41aadaf4a8ea" providerId="LiveId" clId="{FF9B4D79-2D89-4A98-B2A6-6600737FEE0B}" dt="2020-07-09T14:19:33.357" v="4429" actId="20577"/>
          <ac:spMkLst>
            <pc:docMk/>
            <pc:sldMk cId="3535489219" sldId="427"/>
            <ac:spMk id="5" creationId="{A6083FBB-1715-456C-910D-94EB0A6FBE79}"/>
          </ac:spMkLst>
        </pc:spChg>
        <pc:picChg chg="add mod">
          <ac:chgData name="Federico Cluni" userId="754e41aadaf4a8ea" providerId="LiveId" clId="{FF9B4D79-2D89-4A98-B2A6-6600737FEE0B}" dt="2020-07-09T14:27:43.013" v="4483" actId="1076"/>
          <ac:picMkLst>
            <pc:docMk/>
            <pc:sldMk cId="3535489219" sldId="427"/>
            <ac:picMk id="2" creationId="{20C5D546-F8DE-4A97-ACB1-2D678B2D1A7F}"/>
          </ac:picMkLst>
        </pc:picChg>
      </pc:sldChg>
      <pc:sldChg chg="addSp delSp modSp add mod modNotesTx">
        <pc:chgData name="Federico Cluni" userId="754e41aadaf4a8ea" providerId="LiveId" clId="{FF9B4D79-2D89-4A98-B2A6-6600737FEE0B}" dt="2020-07-10T05:29:25.070" v="4883" actId="20577"/>
        <pc:sldMkLst>
          <pc:docMk/>
          <pc:sldMk cId="1723428881" sldId="428"/>
        </pc:sldMkLst>
        <pc:spChg chg="del">
          <ac:chgData name="Federico Cluni" userId="754e41aadaf4a8ea" providerId="LiveId" clId="{FF9B4D79-2D89-4A98-B2A6-6600737FEE0B}" dt="2020-07-10T05:28:22.366" v="4876" actId="478"/>
          <ac:spMkLst>
            <pc:docMk/>
            <pc:sldMk cId="1723428881" sldId="428"/>
            <ac:spMk id="4" creationId="{C8C469CE-A485-4E44-AAC8-4B46CA255CE1}"/>
          </ac:spMkLst>
        </pc:spChg>
        <pc:spChg chg="del">
          <ac:chgData name="Federico Cluni" userId="754e41aadaf4a8ea" providerId="LiveId" clId="{FF9B4D79-2D89-4A98-B2A6-6600737FEE0B}" dt="2020-07-10T05:28:20.520" v="4875" actId="478"/>
          <ac:spMkLst>
            <pc:docMk/>
            <pc:sldMk cId="1723428881" sldId="428"/>
            <ac:spMk id="5" creationId="{A6083FBB-1715-456C-910D-94EB0A6FBE79}"/>
          </ac:spMkLst>
        </pc:spChg>
        <pc:spChg chg="mod">
          <ac:chgData name="Federico Cluni" userId="754e41aadaf4a8ea" providerId="LiveId" clId="{FF9B4D79-2D89-4A98-B2A6-6600737FEE0B}" dt="2020-07-10T05:28:19.031" v="4874" actId="313"/>
          <ac:spMkLst>
            <pc:docMk/>
            <pc:sldMk cId="1723428881" sldId="428"/>
            <ac:spMk id="10243" creationId="{4D213196-1290-462C-A590-4FB3CF51C244}"/>
          </ac:spMkLst>
        </pc:spChg>
        <pc:picChg chg="del">
          <ac:chgData name="Federico Cluni" userId="754e41aadaf4a8ea" providerId="LiveId" clId="{FF9B4D79-2D89-4A98-B2A6-6600737FEE0B}" dt="2020-07-10T05:28:23.072" v="4877" actId="478"/>
          <ac:picMkLst>
            <pc:docMk/>
            <pc:sldMk cId="1723428881" sldId="428"/>
            <ac:picMk id="2" creationId="{20C5D546-F8DE-4A97-ACB1-2D678B2D1A7F}"/>
          </ac:picMkLst>
        </pc:picChg>
        <pc:picChg chg="add mod">
          <ac:chgData name="Federico Cluni" userId="754e41aadaf4a8ea" providerId="LiveId" clId="{FF9B4D79-2D89-4A98-B2A6-6600737FEE0B}" dt="2020-07-10T05:28:35.504" v="4882" actId="1076"/>
          <ac:picMkLst>
            <pc:docMk/>
            <pc:sldMk cId="1723428881" sldId="428"/>
            <ac:picMk id="6" creationId="{838A1D8E-C405-4DE8-8DC7-1C802F151441}"/>
          </ac:picMkLst>
        </pc:picChg>
      </pc:sldChg>
    </pc:docChg>
  </pc:docChgLst>
  <pc:docChgLst>
    <pc:chgData name="Federico Cluni" userId="754e41aadaf4a8ea" providerId="LiveId" clId="{C2B826B3-6932-478E-AAE2-F4197AACE496}"/>
    <pc:docChg chg="undo custSel addSld delSld modSld">
      <pc:chgData name="Federico Cluni" userId="754e41aadaf4a8ea" providerId="LiveId" clId="{C2B826B3-6932-478E-AAE2-F4197AACE496}" dt="2020-06-26T09:29:25.713" v="6728" actId="6549"/>
      <pc:docMkLst>
        <pc:docMk/>
      </pc:docMkLst>
      <pc:sldChg chg="modSp mod">
        <pc:chgData name="Federico Cluni" userId="754e41aadaf4a8ea" providerId="LiveId" clId="{C2B826B3-6932-478E-AAE2-F4197AACE496}" dt="2020-06-25T04:16:28.093" v="7" actId="6549"/>
        <pc:sldMkLst>
          <pc:docMk/>
          <pc:sldMk cId="0" sldId="256"/>
        </pc:sldMkLst>
        <pc:spChg chg="mod">
          <ac:chgData name="Federico Cluni" userId="754e41aadaf4a8ea" providerId="LiveId" clId="{C2B826B3-6932-478E-AAE2-F4197AACE496}" dt="2020-06-25T04:16:28.093" v="7" actId="6549"/>
          <ac:spMkLst>
            <pc:docMk/>
            <pc:sldMk cId="0" sldId="256"/>
            <ac:spMk id="2055" creationId="{4CD9053A-D1BE-4AA5-A65E-5DD053F0E150}"/>
          </ac:spMkLst>
        </pc:spChg>
      </pc:sldChg>
      <pc:sldChg chg="del">
        <pc:chgData name="Federico Cluni" userId="754e41aadaf4a8ea" providerId="LiveId" clId="{C2B826B3-6932-478E-AAE2-F4197AACE496}" dt="2020-06-26T04:45:40.384" v="5809" actId="47"/>
        <pc:sldMkLst>
          <pc:docMk/>
          <pc:sldMk cId="0" sldId="330"/>
        </pc:sldMkLst>
      </pc:sldChg>
      <pc:sldChg chg="del">
        <pc:chgData name="Federico Cluni" userId="754e41aadaf4a8ea" providerId="LiveId" clId="{C2B826B3-6932-478E-AAE2-F4197AACE496}" dt="2020-06-26T04:45:40.384" v="5809" actId="47"/>
        <pc:sldMkLst>
          <pc:docMk/>
          <pc:sldMk cId="0" sldId="331"/>
        </pc:sldMkLst>
      </pc:sldChg>
      <pc:sldChg chg="del">
        <pc:chgData name="Federico Cluni" userId="754e41aadaf4a8ea" providerId="LiveId" clId="{C2B826B3-6932-478E-AAE2-F4197AACE496}" dt="2020-06-26T04:45:40.384" v="5809" actId="47"/>
        <pc:sldMkLst>
          <pc:docMk/>
          <pc:sldMk cId="0" sldId="332"/>
        </pc:sldMkLst>
      </pc:sldChg>
      <pc:sldChg chg="del">
        <pc:chgData name="Federico Cluni" userId="754e41aadaf4a8ea" providerId="LiveId" clId="{C2B826B3-6932-478E-AAE2-F4197AACE496}" dt="2020-06-26T04:45:40.384" v="5809" actId="47"/>
        <pc:sldMkLst>
          <pc:docMk/>
          <pc:sldMk cId="0" sldId="334"/>
        </pc:sldMkLst>
      </pc:sldChg>
      <pc:sldChg chg="del">
        <pc:chgData name="Federico Cluni" userId="754e41aadaf4a8ea" providerId="LiveId" clId="{C2B826B3-6932-478E-AAE2-F4197AACE496}" dt="2020-06-26T04:45:40.384" v="5809" actId="47"/>
        <pc:sldMkLst>
          <pc:docMk/>
          <pc:sldMk cId="0" sldId="335"/>
        </pc:sldMkLst>
      </pc:sldChg>
      <pc:sldChg chg="del">
        <pc:chgData name="Federico Cluni" userId="754e41aadaf4a8ea" providerId="LiveId" clId="{C2B826B3-6932-478E-AAE2-F4197AACE496}" dt="2020-06-26T04:45:40.384" v="5809" actId="47"/>
        <pc:sldMkLst>
          <pc:docMk/>
          <pc:sldMk cId="0" sldId="336"/>
        </pc:sldMkLst>
      </pc:sldChg>
      <pc:sldChg chg="del">
        <pc:chgData name="Federico Cluni" userId="754e41aadaf4a8ea" providerId="LiveId" clId="{C2B826B3-6932-478E-AAE2-F4197AACE496}" dt="2020-06-26T04:45:40.384" v="5809" actId="47"/>
        <pc:sldMkLst>
          <pc:docMk/>
          <pc:sldMk cId="0" sldId="337"/>
        </pc:sldMkLst>
      </pc:sldChg>
      <pc:sldChg chg="del">
        <pc:chgData name="Federico Cluni" userId="754e41aadaf4a8ea" providerId="LiveId" clId="{C2B826B3-6932-478E-AAE2-F4197AACE496}" dt="2020-06-26T04:45:40.384" v="5809" actId="47"/>
        <pc:sldMkLst>
          <pc:docMk/>
          <pc:sldMk cId="0" sldId="339"/>
        </pc:sldMkLst>
      </pc:sldChg>
      <pc:sldChg chg="del">
        <pc:chgData name="Federico Cluni" userId="754e41aadaf4a8ea" providerId="LiveId" clId="{C2B826B3-6932-478E-AAE2-F4197AACE496}" dt="2020-06-26T04:45:40.384" v="5809" actId="47"/>
        <pc:sldMkLst>
          <pc:docMk/>
          <pc:sldMk cId="360004768" sldId="340"/>
        </pc:sldMkLst>
      </pc:sldChg>
      <pc:sldChg chg="del">
        <pc:chgData name="Federico Cluni" userId="754e41aadaf4a8ea" providerId="LiveId" clId="{C2B826B3-6932-478E-AAE2-F4197AACE496}" dt="2020-06-26T04:45:40.384" v="5809" actId="47"/>
        <pc:sldMkLst>
          <pc:docMk/>
          <pc:sldMk cId="2328275835" sldId="341"/>
        </pc:sldMkLst>
      </pc:sldChg>
      <pc:sldChg chg="del">
        <pc:chgData name="Federico Cluni" userId="754e41aadaf4a8ea" providerId="LiveId" clId="{C2B826B3-6932-478E-AAE2-F4197AACE496}" dt="2020-06-26T04:45:40.384" v="5809" actId="47"/>
        <pc:sldMkLst>
          <pc:docMk/>
          <pc:sldMk cId="2741876474" sldId="342"/>
        </pc:sldMkLst>
      </pc:sldChg>
      <pc:sldChg chg="del">
        <pc:chgData name="Federico Cluni" userId="754e41aadaf4a8ea" providerId="LiveId" clId="{C2B826B3-6932-478E-AAE2-F4197AACE496}" dt="2020-06-26T04:45:40.384" v="5809" actId="47"/>
        <pc:sldMkLst>
          <pc:docMk/>
          <pc:sldMk cId="2916866009" sldId="343"/>
        </pc:sldMkLst>
      </pc:sldChg>
      <pc:sldChg chg="del">
        <pc:chgData name="Federico Cluni" userId="754e41aadaf4a8ea" providerId="LiveId" clId="{C2B826B3-6932-478E-AAE2-F4197AACE496}" dt="2020-06-26T04:45:40.384" v="5809" actId="47"/>
        <pc:sldMkLst>
          <pc:docMk/>
          <pc:sldMk cId="3157326155" sldId="344"/>
        </pc:sldMkLst>
      </pc:sldChg>
      <pc:sldChg chg="del">
        <pc:chgData name="Federico Cluni" userId="754e41aadaf4a8ea" providerId="LiveId" clId="{C2B826B3-6932-478E-AAE2-F4197AACE496}" dt="2020-06-26T04:45:40.384" v="5809" actId="47"/>
        <pc:sldMkLst>
          <pc:docMk/>
          <pc:sldMk cId="3747819896" sldId="345"/>
        </pc:sldMkLst>
      </pc:sldChg>
      <pc:sldChg chg="del">
        <pc:chgData name="Federico Cluni" userId="754e41aadaf4a8ea" providerId="LiveId" clId="{C2B826B3-6932-478E-AAE2-F4197AACE496}" dt="2020-06-26T04:45:40.384" v="5809" actId="47"/>
        <pc:sldMkLst>
          <pc:docMk/>
          <pc:sldMk cId="1718119538" sldId="346"/>
        </pc:sldMkLst>
      </pc:sldChg>
      <pc:sldChg chg="delSp modSp mod">
        <pc:chgData name="Federico Cluni" userId="754e41aadaf4a8ea" providerId="LiveId" clId="{C2B826B3-6932-478E-AAE2-F4197AACE496}" dt="2020-06-25T04:24:48.076" v="634" actId="113"/>
        <pc:sldMkLst>
          <pc:docMk/>
          <pc:sldMk cId="3072934415" sldId="347"/>
        </pc:sldMkLst>
        <pc:spChg chg="del">
          <ac:chgData name="Federico Cluni" userId="754e41aadaf4a8ea" providerId="LiveId" clId="{C2B826B3-6932-478E-AAE2-F4197AACE496}" dt="2020-06-25T04:19:46.561" v="170" actId="478"/>
          <ac:spMkLst>
            <pc:docMk/>
            <pc:sldMk cId="3072934415" sldId="347"/>
            <ac:spMk id="6" creationId="{68436156-3152-4BD9-86E1-755DC756A626}"/>
          </ac:spMkLst>
        </pc:spChg>
        <pc:spChg chg="mod">
          <ac:chgData name="Federico Cluni" userId="754e41aadaf4a8ea" providerId="LiveId" clId="{C2B826B3-6932-478E-AAE2-F4197AACE496}" dt="2020-06-25T04:18:07.913" v="13" actId="20577"/>
          <ac:spMkLst>
            <pc:docMk/>
            <pc:sldMk cId="3072934415" sldId="347"/>
            <ac:spMk id="10242" creationId="{DC72D2AB-B2A2-49F6-8438-A459BDA627FA}"/>
          </ac:spMkLst>
        </pc:spChg>
        <pc:spChg chg="mod">
          <ac:chgData name="Federico Cluni" userId="754e41aadaf4a8ea" providerId="LiveId" clId="{C2B826B3-6932-478E-AAE2-F4197AACE496}" dt="2020-06-25T04:24:48.076" v="634" actId="113"/>
          <ac:spMkLst>
            <pc:docMk/>
            <pc:sldMk cId="3072934415" sldId="347"/>
            <ac:spMk id="10243" creationId="{4D213196-1290-462C-A590-4FB3CF51C244}"/>
          </ac:spMkLst>
        </pc:spChg>
      </pc:sldChg>
      <pc:sldChg chg="del">
        <pc:chgData name="Federico Cluni" userId="754e41aadaf4a8ea" providerId="LiveId" clId="{C2B826B3-6932-478E-AAE2-F4197AACE496}" dt="2020-06-26T04:45:40.384" v="5809" actId="47"/>
        <pc:sldMkLst>
          <pc:docMk/>
          <pc:sldMk cId="2791073292" sldId="348"/>
        </pc:sldMkLst>
      </pc:sldChg>
      <pc:sldChg chg="delSp modSp add mod modNotesTx">
        <pc:chgData name="Federico Cluni" userId="754e41aadaf4a8ea" providerId="LiveId" clId="{C2B826B3-6932-478E-AAE2-F4197AACE496}" dt="2020-06-25T04:51:32.170" v="1366" actId="20577"/>
        <pc:sldMkLst>
          <pc:docMk/>
          <pc:sldMk cId="1070291948" sldId="349"/>
        </pc:sldMkLst>
        <pc:spChg chg="mod">
          <ac:chgData name="Federico Cluni" userId="754e41aadaf4a8ea" providerId="LiveId" clId="{C2B826B3-6932-478E-AAE2-F4197AACE496}" dt="2020-06-25T04:36:53.178" v="1085" actId="1076"/>
          <ac:spMkLst>
            <pc:docMk/>
            <pc:sldMk cId="1070291948" sldId="349"/>
            <ac:spMk id="6" creationId="{68436156-3152-4BD9-86E1-755DC756A626}"/>
          </ac:spMkLst>
        </pc:spChg>
        <pc:spChg chg="mod">
          <ac:chgData name="Federico Cluni" userId="754e41aadaf4a8ea" providerId="LiveId" clId="{C2B826B3-6932-478E-AAE2-F4197AACE496}" dt="2020-06-25T04:25:06.451" v="641" actId="20577"/>
          <ac:spMkLst>
            <pc:docMk/>
            <pc:sldMk cId="1070291948" sldId="349"/>
            <ac:spMk id="10242" creationId="{DC72D2AB-B2A2-49F6-8438-A459BDA627FA}"/>
          </ac:spMkLst>
        </pc:spChg>
        <pc:spChg chg="mod">
          <ac:chgData name="Federico Cluni" userId="754e41aadaf4a8ea" providerId="LiveId" clId="{C2B826B3-6932-478E-AAE2-F4197AACE496}" dt="2020-06-25T04:36:50.086" v="1084" actId="6549"/>
          <ac:spMkLst>
            <pc:docMk/>
            <pc:sldMk cId="1070291948" sldId="349"/>
            <ac:spMk id="10243" creationId="{4D213196-1290-462C-A590-4FB3CF51C244}"/>
          </ac:spMkLst>
        </pc:spChg>
        <pc:spChg chg="del">
          <ac:chgData name="Federico Cluni" userId="754e41aadaf4a8ea" providerId="LiveId" clId="{C2B826B3-6932-478E-AAE2-F4197AACE496}" dt="2020-06-25T04:28:03.885" v="764" actId="478"/>
          <ac:spMkLst>
            <pc:docMk/>
            <pc:sldMk cId="1070291948" sldId="349"/>
            <ac:spMk id="10244" creationId="{613B3A01-29A3-4FE0-A112-C0C266371865}"/>
          </ac:spMkLst>
        </pc:spChg>
      </pc:sldChg>
      <pc:sldChg chg="delSp modSp add mod">
        <pc:chgData name="Federico Cluni" userId="754e41aadaf4a8ea" providerId="LiveId" clId="{C2B826B3-6932-478E-AAE2-F4197AACE496}" dt="2020-06-25T04:37:32.264" v="1130" actId="478"/>
        <pc:sldMkLst>
          <pc:docMk/>
          <pc:sldMk cId="4094556715" sldId="350"/>
        </pc:sldMkLst>
        <pc:spChg chg="del mod">
          <ac:chgData name="Federico Cluni" userId="754e41aadaf4a8ea" providerId="LiveId" clId="{C2B826B3-6932-478E-AAE2-F4197AACE496}" dt="2020-06-25T04:37:32.264" v="1130" actId="478"/>
          <ac:spMkLst>
            <pc:docMk/>
            <pc:sldMk cId="4094556715" sldId="350"/>
            <ac:spMk id="6" creationId="{68436156-3152-4BD9-86E1-755DC756A626}"/>
          </ac:spMkLst>
        </pc:spChg>
        <pc:spChg chg="mod">
          <ac:chgData name="Federico Cluni" userId="754e41aadaf4a8ea" providerId="LiveId" clId="{C2B826B3-6932-478E-AAE2-F4197AACE496}" dt="2020-06-25T04:36:57.341" v="1086" actId="6549"/>
          <ac:spMkLst>
            <pc:docMk/>
            <pc:sldMk cId="4094556715" sldId="350"/>
            <ac:spMk id="10243" creationId="{4D213196-1290-462C-A590-4FB3CF51C244}"/>
          </ac:spMkLst>
        </pc:spChg>
      </pc:sldChg>
      <pc:sldChg chg="delSp modSp add mod">
        <pc:chgData name="Federico Cluni" userId="754e41aadaf4a8ea" providerId="LiveId" clId="{C2B826B3-6932-478E-AAE2-F4197AACE496}" dt="2020-06-25T04:40:17.035" v="1253" actId="20577"/>
        <pc:sldMkLst>
          <pc:docMk/>
          <pc:sldMk cId="2120803803" sldId="351"/>
        </pc:sldMkLst>
        <pc:spChg chg="del">
          <ac:chgData name="Federico Cluni" userId="754e41aadaf4a8ea" providerId="LiveId" clId="{C2B826B3-6932-478E-AAE2-F4197AACE496}" dt="2020-06-25T04:37:29.018" v="1129" actId="478"/>
          <ac:spMkLst>
            <pc:docMk/>
            <pc:sldMk cId="2120803803" sldId="351"/>
            <ac:spMk id="6" creationId="{68436156-3152-4BD9-86E1-755DC756A626}"/>
          </ac:spMkLst>
        </pc:spChg>
        <pc:spChg chg="mod">
          <ac:chgData name="Federico Cluni" userId="754e41aadaf4a8ea" providerId="LiveId" clId="{C2B826B3-6932-478E-AAE2-F4197AACE496}" dt="2020-06-25T04:40:17.035" v="1253" actId="20577"/>
          <ac:spMkLst>
            <pc:docMk/>
            <pc:sldMk cId="2120803803" sldId="351"/>
            <ac:spMk id="10243" creationId="{4D213196-1290-462C-A590-4FB3CF51C244}"/>
          </ac:spMkLst>
        </pc:spChg>
      </pc:sldChg>
      <pc:sldChg chg="modSp add mod">
        <pc:chgData name="Federico Cluni" userId="754e41aadaf4a8ea" providerId="LiveId" clId="{C2B826B3-6932-478E-AAE2-F4197AACE496}" dt="2020-06-26T08:14:21.539" v="6713" actId="20577"/>
        <pc:sldMkLst>
          <pc:docMk/>
          <pc:sldMk cId="3320197336" sldId="352"/>
        </pc:sldMkLst>
        <pc:spChg chg="mod">
          <ac:chgData name="Federico Cluni" userId="754e41aadaf4a8ea" providerId="LiveId" clId="{C2B826B3-6932-478E-AAE2-F4197AACE496}" dt="2020-06-26T08:14:21.539" v="6713" actId="20577"/>
          <ac:spMkLst>
            <pc:docMk/>
            <pc:sldMk cId="3320197336" sldId="352"/>
            <ac:spMk id="10243" creationId="{4D213196-1290-462C-A590-4FB3CF51C244}"/>
          </ac:spMkLst>
        </pc:spChg>
      </pc:sldChg>
      <pc:sldChg chg="modSp add mod">
        <pc:chgData name="Federico Cluni" userId="754e41aadaf4a8ea" providerId="LiveId" clId="{C2B826B3-6932-478E-AAE2-F4197AACE496}" dt="2020-06-26T08:18:55.615" v="6717" actId="20577"/>
        <pc:sldMkLst>
          <pc:docMk/>
          <pc:sldMk cId="279103850" sldId="353"/>
        </pc:sldMkLst>
        <pc:spChg chg="mod">
          <ac:chgData name="Federico Cluni" userId="754e41aadaf4a8ea" providerId="LiveId" clId="{C2B826B3-6932-478E-AAE2-F4197AACE496}" dt="2020-06-26T08:18:55.615" v="6717" actId="20577"/>
          <ac:spMkLst>
            <pc:docMk/>
            <pc:sldMk cId="279103850" sldId="353"/>
            <ac:spMk id="10243" creationId="{4D213196-1290-462C-A590-4FB3CF51C244}"/>
          </ac:spMkLst>
        </pc:spChg>
      </pc:sldChg>
      <pc:sldChg chg="modSp add mod">
        <pc:chgData name="Federico Cluni" userId="754e41aadaf4a8ea" providerId="LiveId" clId="{C2B826B3-6932-478E-AAE2-F4197AACE496}" dt="2020-06-25T04:56:29.920" v="1765" actId="20577"/>
        <pc:sldMkLst>
          <pc:docMk/>
          <pc:sldMk cId="3172298378" sldId="354"/>
        </pc:sldMkLst>
        <pc:spChg chg="mod">
          <ac:chgData name="Federico Cluni" userId="754e41aadaf4a8ea" providerId="LiveId" clId="{C2B826B3-6932-478E-AAE2-F4197AACE496}" dt="2020-06-25T04:56:29.920" v="1765" actId="20577"/>
          <ac:spMkLst>
            <pc:docMk/>
            <pc:sldMk cId="3172298378" sldId="354"/>
            <ac:spMk id="10243" creationId="{4D213196-1290-462C-A590-4FB3CF51C244}"/>
          </ac:spMkLst>
        </pc:spChg>
      </pc:sldChg>
      <pc:sldChg chg="addSp delSp modSp add mod">
        <pc:chgData name="Federico Cluni" userId="754e41aadaf4a8ea" providerId="LiveId" clId="{C2B826B3-6932-478E-AAE2-F4197AACE496}" dt="2020-06-25T04:58:47.142" v="1836" actId="20577"/>
        <pc:sldMkLst>
          <pc:docMk/>
          <pc:sldMk cId="3036350780" sldId="355"/>
        </pc:sldMkLst>
        <pc:spChg chg="add del">
          <ac:chgData name="Federico Cluni" userId="754e41aadaf4a8ea" providerId="LiveId" clId="{C2B826B3-6932-478E-AAE2-F4197AACE496}" dt="2020-06-25T04:57:38.656" v="1791"/>
          <ac:spMkLst>
            <pc:docMk/>
            <pc:sldMk cId="3036350780" sldId="355"/>
            <ac:spMk id="2" creationId="{6BBFB09D-9593-4A89-8381-13EA8220C805}"/>
          </ac:spMkLst>
        </pc:spChg>
        <pc:spChg chg="mod">
          <ac:chgData name="Federico Cluni" userId="754e41aadaf4a8ea" providerId="LiveId" clId="{C2B826B3-6932-478E-AAE2-F4197AACE496}" dt="2020-06-25T04:58:47.142" v="1836" actId="20577"/>
          <ac:spMkLst>
            <pc:docMk/>
            <pc:sldMk cId="3036350780" sldId="355"/>
            <ac:spMk id="10243" creationId="{4D213196-1290-462C-A590-4FB3CF51C244}"/>
          </ac:spMkLst>
        </pc:spChg>
      </pc:sldChg>
      <pc:sldChg chg="modSp add mod">
        <pc:chgData name="Federico Cluni" userId="754e41aadaf4a8ea" providerId="LiveId" clId="{C2B826B3-6932-478E-AAE2-F4197AACE496}" dt="2020-06-25T05:12:30.630" v="2170" actId="2711"/>
        <pc:sldMkLst>
          <pc:docMk/>
          <pc:sldMk cId="4231501962" sldId="356"/>
        </pc:sldMkLst>
        <pc:spChg chg="mod">
          <ac:chgData name="Federico Cluni" userId="754e41aadaf4a8ea" providerId="LiveId" clId="{C2B826B3-6932-478E-AAE2-F4197AACE496}" dt="2020-06-25T05:12:30.630" v="2170" actId="2711"/>
          <ac:spMkLst>
            <pc:docMk/>
            <pc:sldMk cId="4231501962" sldId="356"/>
            <ac:spMk id="10243" creationId="{4D213196-1290-462C-A590-4FB3CF51C244}"/>
          </ac:spMkLst>
        </pc:spChg>
      </pc:sldChg>
      <pc:sldChg chg="modSp add mod">
        <pc:chgData name="Federico Cluni" userId="754e41aadaf4a8ea" providerId="LiveId" clId="{C2B826B3-6932-478E-AAE2-F4197AACE496}" dt="2020-06-25T05:24:47.711" v="2526" actId="20577"/>
        <pc:sldMkLst>
          <pc:docMk/>
          <pc:sldMk cId="2119827675" sldId="357"/>
        </pc:sldMkLst>
        <pc:spChg chg="mod">
          <ac:chgData name="Federico Cluni" userId="754e41aadaf4a8ea" providerId="LiveId" clId="{C2B826B3-6932-478E-AAE2-F4197AACE496}" dt="2020-06-25T05:24:47.711" v="2526" actId="20577"/>
          <ac:spMkLst>
            <pc:docMk/>
            <pc:sldMk cId="2119827675" sldId="357"/>
            <ac:spMk id="10243" creationId="{4D213196-1290-462C-A590-4FB3CF51C244}"/>
          </ac:spMkLst>
        </pc:spChg>
      </pc:sldChg>
      <pc:sldChg chg="modSp add mod">
        <pc:chgData name="Federico Cluni" userId="754e41aadaf4a8ea" providerId="LiveId" clId="{C2B826B3-6932-478E-AAE2-F4197AACE496}" dt="2020-06-25T09:10:01.195" v="2830" actId="20577"/>
        <pc:sldMkLst>
          <pc:docMk/>
          <pc:sldMk cId="1763263469" sldId="358"/>
        </pc:sldMkLst>
        <pc:spChg chg="mod">
          <ac:chgData name="Federico Cluni" userId="754e41aadaf4a8ea" providerId="LiveId" clId="{C2B826B3-6932-478E-AAE2-F4197AACE496}" dt="2020-06-25T09:10:01.195" v="2830" actId="20577"/>
          <ac:spMkLst>
            <pc:docMk/>
            <pc:sldMk cId="1763263469" sldId="358"/>
            <ac:spMk id="10243" creationId="{4D213196-1290-462C-A590-4FB3CF51C244}"/>
          </ac:spMkLst>
        </pc:spChg>
      </pc:sldChg>
      <pc:sldChg chg="modSp add mod">
        <pc:chgData name="Federico Cluni" userId="754e41aadaf4a8ea" providerId="LiveId" clId="{C2B826B3-6932-478E-AAE2-F4197AACE496}" dt="2020-06-25T09:23:28.559" v="3132" actId="20577"/>
        <pc:sldMkLst>
          <pc:docMk/>
          <pc:sldMk cId="4269979879" sldId="359"/>
        </pc:sldMkLst>
        <pc:spChg chg="mod">
          <ac:chgData name="Federico Cluni" userId="754e41aadaf4a8ea" providerId="LiveId" clId="{C2B826B3-6932-478E-AAE2-F4197AACE496}" dt="2020-06-25T09:23:28.559" v="3132" actId="20577"/>
          <ac:spMkLst>
            <pc:docMk/>
            <pc:sldMk cId="4269979879" sldId="359"/>
            <ac:spMk id="10243" creationId="{4D213196-1290-462C-A590-4FB3CF51C244}"/>
          </ac:spMkLst>
        </pc:spChg>
      </pc:sldChg>
      <pc:sldChg chg="addSp modSp add mod">
        <pc:chgData name="Federico Cluni" userId="754e41aadaf4a8ea" providerId="LiveId" clId="{C2B826B3-6932-478E-AAE2-F4197AACE496}" dt="2020-06-25T09:39:06.480" v="3820" actId="2711"/>
        <pc:sldMkLst>
          <pc:docMk/>
          <pc:sldMk cId="3723852152" sldId="360"/>
        </pc:sldMkLst>
        <pc:spChg chg="add mod">
          <ac:chgData name="Federico Cluni" userId="754e41aadaf4a8ea" providerId="LiveId" clId="{C2B826B3-6932-478E-AAE2-F4197AACE496}" dt="2020-06-25T09:29:01.773" v="3341" actId="1076"/>
          <ac:spMkLst>
            <pc:docMk/>
            <pc:sldMk cId="3723852152" sldId="360"/>
            <ac:spMk id="4" creationId="{9BD1539E-F3B4-4E9A-9849-F38EDB1E4D31}"/>
          </ac:spMkLst>
        </pc:spChg>
        <pc:spChg chg="mod">
          <ac:chgData name="Federico Cluni" userId="754e41aadaf4a8ea" providerId="LiveId" clId="{C2B826B3-6932-478E-AAE2-F4197AACE496}" dt="2020-06-25T09:39:06.480" v="3820" actId="2711"/>
          <ac:spMkLst>
            <pc:docMk/>
            <pc:sldMk cId="3723852152" sldId="360"/>
            <ac:spMk id="10243" creationId="{4D213196-1290-462C-A590-4FB3CF51C244}"/>
          </ac:spMkLst>
        </pc:spChg>
      </pc:sldChg>
      <pc:sldChg chg="delSp modSp add mod">
        <pc:chgData name="Federico Cluni" userId="754e41aadaf4a8ea" providerId="LiveId" clId="{C2B826B3-6932-478E-AAE2-F4197AACE496}" dt="2020-06-26T06:31:04.145" v="6021" actId="20577"/>
        <pc:sldMkLst>
          <pc:docMk/>
          <pc:sldMk cId="1295246545" sldId="361"/>
        </pc:sldMkLst>
        <pc:spChg chg="del">
          <ac:chgData name="Federico Cluni" userId="754e41aadaf4a8ea" providerId="LiveId" clId="{C2B826B3-6932-478E-AAE2-F4197AACE496}" dt="2020-06-25T09:49:39.643" v="3976" actId="478"/>
          <ac:spMkLst>
            <pc:docMk/>
            <pc:sldMk cId="1295246545" sldId="361"/>
            <ac:spMk id="4" creationId="{9BD1539E-F3B4-4E9A-9849-F38EDB1E4D31}"/>
          </ac:spMkLst>
        </pc:spChg>
        <pc:spChg chg="mod">
          <ac:chgData name="Federico Cluni" userId="754e41aadaf4a8ea" providerId="LiveId" clId="{C2B826B3-6932-478E-AAE2-F4197AACE496}" dt="2020-06-26T06:31:04.145" v="6021" actId="20577"/>
          <ac:spMkLst>
            <pc:docMk/>
            <pc:sldMk cId="1295246545" sldId="361"/>
            <ac:spMk id="10243" creationId="{4D213196-1290-462C-A590-4FB3CF51C244}"/>
          </ac:spMkLst>
        </pc:spChg>
      </pc:sldChg>
      <pc:sldChg chg="modSp add mod">
        <pc:chgData name="Federico Cluni" userId="754e41aadaf4a8ea" providerId="LiveId" clId="{C2B826B3-6932-478E-AAE2-F4197AACE496}" dt="2020-06-25T10:23:55.847" v="4382" actId="6549"/>
        <pc:sldMkLst>
          <pc:docMk/>
          <pc:sldMk cId="838329592" sldId="362"/>
        </pc:sldMkLst>
        <pc:spChg chg="mod">
          <ac:chgData name="Federico Cluni" userId="754e41aadaf4a8ea" providerId="LiveId" clId="{C2B826B3-6932-478E-AAE2-F4197AACE496}" dt="2020-06-25T10:23:55.847" v="4382" actId="6549"/>
          <ac:spMkLst>
            <pc:docMk/>
            <pc:sldMk cId="838329592" sldId="362"/>
            <ac:spMk id="10243" creationId="{4D213196-1290-462C-A590-4FB3CF51C244}"/>
          </ac:spMkLst>
        </pc:spChg>
      </pc:sldChg>
      <pc:sldChg chg="addSp delSp modSp add mod modNotesTx">
        <pc:chgData name="Federico Cluni" userId="754e41aadaf4a8ea" providerId="LiveId" clId="{C2B826B3-6932-478E-AAE2-F4197AACE496}" dt="2020-06-25T10:29:28.558" v="4425" actId="20577"/>
        <pc:sldMkLst>
          <pc:docMk/>
          <pc:sldMk cId="3425339241" sldId="363"/>
        </pc:sldMkLst>
        <pc:spChg chg="add del">
          <ac:chgData name="Federico Cluni" userId="754e41aadaf4a8ea" providerId="LiveId" clId="{C2B826B3-6932-478E-AAE2-F4197AACE496}" dt="2020-06-25T10:28:12.484" v="4405"/>
          <ac:spMkLst>
            <pc:docMk/>
            <pc:sldMk cId="3425339241" sldId="363"/>
            <ac:spMk id="2" creationId="{4215E22F-0C96-465D-A9FE-974B5B0D78FC}"/>
          </ac:spMkLst>
        </pc:spChg>
        <pc:spChg chg="add del">
          <ac:chgData name="Federico Cluni" userId="754e41aadaf4a8ea" providerId="LiveId" clId="{C2B826B3-6932-478E-AAE2-F4197AACE496}" dt="2020-06-25T10:28:20.728" v="4408"/>
          <ac:spMkLst>
            <pc:docMk/>
            <pc:sldMk cId="3425339241" sldId="363"/>
            <ac:spMk id="3" creationId="{48E1D60F-017C-415E-99AA-92A77B7043AC}"/>
          </ac:spMkLst>
        </pc:spChg>
        <pc:spChg chg="add del">
          <ac:chgData name="Federico Cluni" userId="754e41aadaf4a8ea" providerId="LiveId" clId="{C2B826B3-6932-478E-AAE2-F4197AACE496}" dt="2020-06-25T10:28:24.571" v="4410"/>
          <ac:spMkLst>
            <pc:docMk/>
            <pc:sldMk cId="3425339241" sldId="363"/>
            <ac:spMk id="4" creationId="{A3BF7344-BD86-4F47-B476-C47CF24C7CCF}"/>
          </ac:spMkLst>
        </pc:spChg>
        <pc:spChg chg="add del">
          <ac:chgData name="Federico Cluni" userId="754e41aadaf4a8ea" providerId="LiveId" clId="{C2B826B3-6932-478E-AAE2-F4197AACE496}" dt="2020-06-25T10:28:31.605" v="4412"/>
          <ac:spMkLst>
            <pc:docMk/>
            <pc:sldMk cId="3425339241" sldId="363"/>
            <ac:spMk id="5" creationId="{E158C268-CA4B-4F9D-9AA7-A11759EAD862}"/>
          </ac:spMkLst>
        </pc:spChg>
        <pc:spChg chg="mod">
          <ac:chgData name="Federico Cluni" userId="754e41aadaf4a8ea" providerId="LiveId" clId="{C2B826B3-6932-478E-AAE2-F4197AACE496}" dt="2020-06-25T10:28:43.529" v="4416" actId="20577"/>
          <ac:spMkLst>
            <pc:docMk/>
            <pc:sldMk cId="3425339241" sldId="363"/>
            <ac:spMk id="10243" creationId="{4D213196-1290-462C-A590-4FB3CF51C244}"/>
          </ac:spMkLst>
        </pc:spChg>
      </pc:sldChg>
      <pc:sldChg chg="addSp modSp add mod">
        <pc:chgData name="Federico Cluni" userId="754e41aadaf4a8ea" providerId="LiveId" clId="{C2B826B3-6932-478E-AAE2-F4197AACE496}" dt="2020-06-25T10:33:38.979" v="4540" actId="1076"/>
        <pc:sldMkLst>
          <pc:docMk/>
          <pc:sldMk cId="2677601994" sldId="364"/>
        </pc:sldMkLst>
        <pc:spChg chg="mod">
          <ac:chgData name="Federico Cluni" userId="754e41aadaf4a8ea" providerId="LiveId" clId="{C2B826B3-6932-478E-AAE2-F4197AACE496}" dt="2020-06-25T10:32:37.844" v="4537"/>
          <ac:spMkLst>
            <pc:docMk/>
            <pc:sldMk cId="2677601994" sldId="364"/>
            <ac:spMk id="10243" creationId="{4D213196-1290-462C-A590-4FB3CF51C244}"/>
          </ac:spMkLst>
        </pc:spChg>
        <pc:picChg chg="add mod">
          <ac:chgData name="Federico Cluni" userId="754e41aadaf4a8ea" providerId="LiveId" clId="{C2B826B3-6932-478E-AAE2-F4197AACE496}" dt="2020-06-25T10:33:38.979" v="4540" actId="1076"/>
          <ac:picMkLst>
            <pc:docMk/>
            <pc:sldMk cId="2677601994" sldId="364"/>
            <ac:picMk id="3" creationId="{EA1EE94D-4A73-44FA-B99B-CC9C2309EF26}"/>
          </ac:picMkLst>
        </pc:picChg>
      </pc:sldChg>
      <pc:sldChg chg="delSp modSp add mod">
        <pc:chgData name="Federico Cluni" userId="754e41aadaf4a8ea" providerId="LiveId" clId="{C2B826B3-6932-478E-AAE2-F4197AACE496}" dt="2020-06-26T09:29:25.713" v="6728" actId="6549"/>
        <pc:sldMkLst>
          <pc:docMk/>
          <pc:sldMk cId="1392833702" sldId="365"/>
        </pc:sldMkLst>
        <pc:spChg chg="mod">
          <ac:chgData name="Federico Cluni" userId="754e41aadaf4a8ea" providerId="LiveId" clId="{C2B826B3-6932-478E-AAE2-F4197AACE496}" dt="2020-06-26T09:29:25.713" v="6728" actId="6549"/>
          <ac:spMkLst>
            <pc:docMk/>
            <pc:sldMk cId="1392833702" sldId="365"/>
            <ac:spMk id="10243" creationId="{4D213196-1290-462C-A590-4FB3CF51C244}"/>
          </ac:spMkLst>
        </pc:spChg>
        <pc:picChg chg="del">
          <ac:chgData name="Federico Cluni" userId="754e41aadaf4a8ea" providerId="LiveId" clId="{C2B826B3-6932-478E-AAE2-F4197AACE496}" dt="2020-06-25T10:35:32.240" v="4542" actId="478"/>
          <ac:picMkLst>
            <pc:docMk/>
            <pc:sldMk cId="1392833702" sldId="365"/>
            <ac:picMk id="3" creationId="{EA1EE94D-4A73-44FA-B99B-CC9C2309EF26}"/>
          </ac:picMkLst>
        </pc:picChg>
      </pc:sldChg>
      <pc:sldChg chg="addSp modSp add del mod">
        <pc:chgData name="Federico Cluni" userId="754e41aadaf4a8ea" providerId="LiveId" clId="{C2B826B3-6932-478E-AAE2-F4197AACE496}" dt="2020-06-26T04:21:21.704" v="5386" actId="47"/>
        <pc:sldMkLst>
          <pc:docMk/>
          <pc:sldMk cId="672908246" sldId="366"/>
        </pc:sldMkLst>
        <pc:spChg chg="mod">
          <ac:chgData name="Federico Cluni" userId="754e41aadaf4a8ea" providerId="LiveId" clId="{C2B826B3-6932-478E-AAE2-F4197AACE496}" dt="2020-06-25T10:42:04.190" v="4644" actId="20577"/>
          <ac:spMkLst>
            <pc:docMk/>
            <pc:sldMk cId="672908246" sldId="366"/>
            <ac:spMk id="10242" creationId="{DC72D2AB-B2A2-49F6-8438-A459BDA627FA}"/>
          </ac:spMkLst>
        </pc:spChg>
        <pc:spChg chg="mod">
          <ac:chgData name="Federico Cluni" userId="754e41aadaf4a8ea" providerId="LiveId" clId="{C2B826B3-6932-478E-AAE2-F4197AACE496}" dt="2020-06-25T10:42:11.874" v="4659" actId="20577"/>
          <ac:spMkLst>
            <pc:docMk/>
            <pc:sldMk cId="672908246" sldId="366"/>
            <ac:spMk id="10243" creationId="{4D213196-1290-462C-A590-4FB3CF51C244}"/>
          </ac:spMkLst>
        </pc:spChg>
        <pc:picChg chg="add mod">
          <ac:chgData name="Federico Cluni" userId="754e41aadaf4a8ea" providerId="LiveId" clId="{C2B826B3-6932-478E-AAE2-F4197AACE496}" dt="2020-06-25T10:39:44.506" v="4619" actId="1076"/>
          <ac:picMkLst>
            <pc:docMk/>
            <pc:sldMk cId="672908246" sldId="366"/>
            <ac:picMk id="3074" creationId="{C5ECF039-DA2C-44C1-843C-9C4CAC3B55BD}"/>
          </ac:picMkLst>
        </pc:picChg>
      </pc:sldChg>
      <pc:sldChg chg="addSp delSp modSp add mod modNotesTx">
        <pc:chgData name="Federico Cluni" userId="754e41aadaf4a8ea" providerId="LiveId" clId="{C2B826B3-6932-478E-AAE2-F4197AACE496}" dt="2020-06-26T06:49:14.634" v="6712" actId="6549"/>
        <pc:sldMkLst>
          <pc:docMk/>
          <pc:sldMk cId="3102182300" sldId="367"/>
        </pc:sldMkLst>
        <pc:spChg chg="add mod">
          <ac:chgData name="Federico Cluni" userId="754e41aadaf4a8ea" providerId="LiveId" clId="{C2B826B3-6932-478E-AAE2-F4197AACE496}" dt="2020-06-25T10:42:19.065" v="4661"/>
          <ac:spMkLst>
            <pc:docMk/>
            <pc:sldMk cId="3102182300" sldId="367"/>
            <ac:spMk id="4" creationId="{5B3A1815-0F2C-4A4F-9BF8-9DE9263D7642}"/>
          </ac:spMkLst>
        </pc:spChg>
        <pc:spChg chg="del">
          <ac:chgData name="Federico Cluni" userId="754e41aadaf4a8ea" providerId="LiveId" clId="{C2B826B3-6932-478E-AAE2-F4197AACE496}" dt="2020-06-25T10:42:18.633" v="4660" actId="478"/>
          <ac:spMkLst>
            <pc:docMk/>
            <pc:sldMk cId="3102182300" sldId="367"/>
            <ac:spMk id="10242" creationId="{DC72D2AB-B2A2-49F6-8438-A459BDA627FA}"/>
          </ac:spMkLst>
        </pc:spChg>
        <pc:spChg chg="mod">
          <ac:chgData name="Federico Cluni" userId="754e41aadaf4a8ea" providerId="LiveId" clId="{C2B826B3-6932-478E-AAE2-F4197AACE496}" dt="2020-06-25T10:43:22.215" v="4808" actId="6549"/>
          <ac:spMkLst>
            <pc:docMk/>
            <pc:sldMk cId="3102182300" sldId="367"/>
            <ac:spMk id="10243" creationId="{4D213196-1290-462C-A590-4FB3CF51C244}"/>
          </ac:spMkLst>
        </pc:spChg>
        <pc:picChg chg="add mod">
          <ac:chgData name="Federico Cluni" userId="754e41aadaf4a8ea" providerId="LiveId" clId="{C2B826B3-6932-478E-AAE2-F4197AACE496}" dt="2020-06-26T04:02:23.882" v="5174" actId="1076"/>
          <ac:picMkLst>
            <pc:docMk/>
            <pc:sldMk cId="3102182300" sldId="367"/>
            <ac:picMk id="3" creationId="{2BB825ED-196A-448D-B2A1-00121ACF065E}"/>
          </ac:picMkLst>
        </pc:picChg>
        <pc:picChg chg="add mod">
          <ac:chgData name="Federico Cluni" userId="754e41aadaf4a8ea" providerId="LiveId" clId="{C2B826B3-6932-478E-AAE2-F4197AACE496}" dt="2020-06-26T04:21:19.056" v="5385" actId="1076"/>
          <ac:picMkLst>
            <pc:docMk/>
            <pc:sldMk cId="3102182300" sldId="367"/>
            <ac:picMk id="6" creationId="{D4D19664-E118-4591-9142-AAEC06F0C4E2}"/>
          </ac:picMkLst>
        </pc:picChg>
      </pc:sldChg>
      <pc:sldChg chg="addSp modSp add mod modNotesTx">
        <pc:chgData name="Federico Cluni" userId="754e41aadaf4a8ea" providerId="LiveId" clId="{C2B826B3-6932-478E-AAE2-F4197AACE496}" dt="2020-06-26T04:21:37.820" v="5389" actId="20577"/>
        <pc:sldMkLst>
          <pc:docMk/>
          <pc:sldMk cId="1637116340" sldId="368"/>
        </pc:sldMkLst>
        <pc:spChg chg="mod">
          <ac:chgData name="Federico Cluni" userId="754e41aadaf4a8ea" providerId="LiveId" clId="{C2B826B3-6932-478E-AAE2-F4197AACE496}" dt="2020-06-25T10:44:26.323" v="4993" actId="20577"/>
          <ac:spMkLst>
            <pc:docMk/>
            <pc:sldMk cId="1637116340" sldId="368"/>
            <ac:spMk id="10243" creationId="{4D213196-1290-462C-A590-4FB3CF51C244}"/>
          </ac:spMkLst>
        </pc:spChg>
        <pc:picChg chg="add mod">
          <ac:chgData name="Federico Cluni" userId="754e41aadaf4a8ea" providerId="LiveId" clId="{C2B826B3-6932-478E-AAE2-F4197AACE496}" dt="2020-06-26T04:03:30.759" v="5192" actId="1076"/>
          <ac:picMkLst>
            <pc:docMk/>
            <pc:sldMk cId="1637116340" sldId="368"/>
            <ac:picMk id="3" creationId="{34D9714B-CDFC-4759-9BA2-8D5BE0D00160}"/>
          </ac:picMkLst>
        </pc:picChg>
        <pc:picChg chg="add mod">
          <ac:chgData name="Federico Cluni" userId="754e41aadaf4a8ea" providerId="LiveId" clId="{C2B826B3-6932-478E-AAE2-F4197AACE496}" dt="2020-06-26T04:03:29.159" v="5191" actId="1076"/>
          <ac:picMkLst>
            <pc:docMk/>
            <pc:sldMk cId="1637116340" sldId="368"/>
            <ac:picMk id="6" creationId="{3B2142A4-1814-45F2-973B-D3D26840CE06}"/>
          </ac:picMkLst>
        </pc:picChg>
      </pc:sldChg>
      <pc:sldChg chg="addSp modSp add mod modNotesTx">
        <pc:chgData name="Federico Cluni" userId="754e41aadaf4a8ea" providerId="LiveId" clId="{C2B826B3-6932-478E-AAE2-F4197AACE496}" dt="2020-06-26T04:21:39.844" v="5390" actId="20577"/>
        <pc:sldMkLst>
          <pc:docMk/>
          <pc:sldMk cId="2958845041" sldId="369"/>
        </pc:sldMkLst>
        <pc:spChg chg="mod">
          <ac:chgData name="Federico Cluni" userId="754e41aadaf4a8ea" providerId="LiveId" clId="{C2B826B3-6932-478E-AAE2-F4197AACE496}" dt="2020-06-25T10:44:56.672" v="5054" actId="20577"/>
          <ac:spMkLst>
            <pc:docMk/>
            <pc:sldMk cId="2958845041" sldId="369"/>
            <ac:spMk id="10243" creationId="{4D213196-1290-462C-A590-4FB3CF51C244}"/>
          </ac:spMkLst>
        </pc:spChg>
        <pc:picChg chg="add mod">
          <ac:chgData name="Federico Cluni" userId="754e41aadaf4a8ea" providerId="LiveId" clId="{C2B826B3-6932-478E-AAE2-F4197AACE496}" dt="2020-06-26T04:06:19.175" v="5198" actId="1076"/>
          <ac:picMkLst>
            <pc:docMk/>
            <pc:sldMk cId="2958845041" sldId="369"/>
            <ac:picMk id="3" creationId="{948E2793-345D-4EB6-8760-36DAEF5528DD}"/>
          </ac:picMkLst>
        </pc:picChg>
      </pc:sldChg>
      <pc:sldChg chg="addSp modSp add mod modNotesTx">
        <pc:chgData name="Federico Cluni" userId="754e41aadaf4a8ea" providerId="LiveId" clId="{C2B826B3-6932-478E-AAE2-F4197AACE496}" dt="2020-06-26T04:38:46.108" v="5608" actId="6549"/>
        <pc:sldMkLst>
          <pc:docMk/>
          <pc:sldMk cId="470236978" sldId="370"/>
        </pc:sldMkLst>
        <pc:spChg chg="mod">
          <ac:chgData name="Federico Cluni" userId="754e41aadaf4a8ea" providerId="LiveId" clId="{C2B826B3-6932-478E-AAE2-F4197AACE496}" dt="2020-06-26T04:32:15.192" v="5585"/>
          <ac:spMkLst>
            <pc:docMk/>
            <pc:sldMk cId="470236978" sldId="370"/>
            <ac:spMk id="10243" creationId="{4D213196-1290-462C-A590-4FB3CF51C244}"/>
          </ac:spMkLst>
        </pc:spChg>
        <pc:picChg chg="add mod">
          <ac:chgData name="Federico Cluni" userId="754e41aadaf4a8ea" providerId="LiveId" clId="{C2B826B3-6932-478E-AAE2-F4197AACE496}" dt="2020-06-26T04:35:03.745" v="5593" actId="1076"/>
          <ac:picMkLst>
            <pc:docMk/>
            <pc:sldMk cId="470236978" sldId="370"/>
            <ac:picMk id="3" creationId="{1D9DA640-E098-4EAA-A913-ADF473EB5416}"/>
          </ac:picMkLst>
        </pc:picChg>
        <pc:picChg chg="add mod">
          <ac:chgData name="Federico Cluni" userId="754e41aadaf4a8ea" providerId="LiveId" clId="{C2B826B3-6932-478E-AAE2-F4197AACE496}" dt="2020-06-26T04:35:08.380" v="5594" actId="1076"/>
          <ac:picMkLst>
            <pc:docMk/>
            <pc:sldMk cId="470236978" sldId="370"/>
            <ac:picMk id="6" creationId="{7037A198-0994-4F09-9890-B967271BF06A}"/>
          </ac:picMkLst>
        </pc:picChg>
      </pc:sldChg>
      <pc:sldChg chg="addSp modSp add mod modNotesTx">
        <pc:chgData name="Federico Cluni" userId="754e41aadaf4a8ea" providerId="LiveId" clId="{C2B826B3-6932-478E-AAE2-F4197AACE496}" dt="2020-06-26T04:23:11.661" v="5480" actId="20577"/>
        <pc:sldMkLst>
          <pc:docMk/>
          <pc:sldMk cId="1156350903" sldId="371"/>
        </pc:sldMkLst>
        <pc:spChg chg="mod">
          <ac:chgData name="Federico Cluni" userId="754e41aadaf4a8ea" providerId="LiveId" clId="{C2B826B3-6932-478E-AAE2-F4197AACE496}" dt="2020-06-26T04:23:11.661" v="5480" actId="20577"/>
          <ac:spMkLst>
            <pc:docMk/>
            <pc:sldMk cId="1156350903" sldId="371"/>
            <ac:spMk id="10243" creationId="{4D213196-1290-462C-A590-4FB3CF51C244}"/>
          </ac:spMkLst>
        </pc:spChg>
        <pc:picChg chg="add mod">
          <ac:chgData name="Federico Cluni" userId="754e41aadaf4a8ea" providerId="LiveId" clId="{C2B826B3-6932-478E-AAE2-F4197AACE496}" dt="2020-06-26T04:22:15.549" v="5394" actId="1076"/>
          <ac:picMkLst>
            <pc:docMk/>
            <pc:sldMk cId="1156350903" sldId="371"/>
            <ac:picMk id="3" creationId="{27A7856D-0989-4E46-B211-BD526B401B30}"/>
          </ac:picMkLst>
        </pc:picChg>
        <pc:picChg chg="add mod">
          <ac:chgData name="Federico Cluni" userId="754e41aadaf4a8ea" providerId="LiveId" clId="{C2B826B3-6932-478E-AAE2-F4197AACE496}" dt="2020-06-26T04:22:33.253" v="5399" actId="1076"/>
          <ac:picMkLst>
            <pc:docMk/>
            <pc:sldMk cId="1156350903" sldId="371"/>
            <ac:picMk id="6" creationId="{C1A61FB1-E1B8-4ACD-AC09-A565C45C693F}"/>
          </ac:picMkLst>
        </pc:picChg>
      </pc:sldChg>
      <pc:sldChg chg="addSp delSp modSp add mod modNotesTx">
        <pc:chgData name="Federico Cluni" userId="754e41aadaf4a8ea" providerId="LiveId" clId="{C2B826B3-6932-478E-AAE2-F4197AACE496}" dt="2020-06-26T04:21:41.957" v="5391" actId="20577"/>
        <pc:sldMkLst>
          <pc:docMk/>
          <pc:sldMk cId="3585655482" sldId="372"/>
        </pc:sldMkLst>
        <pc:spChg chg="mod">
          <ac:chgData name="Federico Cluni" userId="754e41aadaf4a8ea" providerId="LiveId" clId="{C2B826B3-6932-478E-AAE2-F4197AACE496}" dt="2020-06-26T04:17:35.459" v="5383"/>
          <ac:spMkLst>
            <pc:docMk/>
            <pc:sldMk cId="3585655482" sldId="372"/>
            <ac:spMk id="10243" creationId="{4D213196-1290-462C-A590-4FB3CF51C244}"/>
          </ac:spMkLst>
        </pc:spChg>
        <pc:picChg chg="del">
          <ac:chgData name="Federico Cluni" userId="754e41aadaf4a8ea" providerId="LiveId" clId="{C2B826B3-6932-478E-AAE2-F4197AACE496}" dt="2020-06-26T04:06:27.533" v="5200" actId="478"/>
          <ac:picMkLst>
            <pc:docMk/>
            <pc:sldMk cId="3585655482" sldId="372"/>
            <ac:picMk id="3" creationId="{948E2793-345D-4EB6-8760-36DAEF5528DD}"/>
          </ac:picMkLst>
        </pc:picChg>
        <pc:picChg chg="add mod">
          <ac:chgData name="Federico Cluni" userId="754e41aadaf4a8ea" providerId="LiveId" clId="{C2B826B3-6932-478E-AAE2-F4197AACE496}" dt="2020-06-26T04:07:07.111" v="5211" actId="1076"/>
          <ac:picMkLst>
            <pc:docMk/>
            <pc:sldMk cId="3585655482" sldId="372"/>
            <ac:picMk id="5" creationId="{63BC0850-85CC-4C7D-BC8E-64790A3E5CCD}"/>
          </ac:picMkLst>
        </pc:picChg>
        <pc:picChg chg="add mod">
          <ac:chgData name="Federico Cluni" userId="754e41aadaf4a8ea" providerId="LiveId" clId="{C2B826B3-6932-478E-AAE2-F4197AACE496}" dt="2020-06-26T04:07:17.063" v="5213" actId="1076"/>
          <ac:picMkLst>
            <pc:docMk/>
            <pc:sldMk cId="3585655482" sldId="372"/>
            <ac:picMk id="7" creationId="{DC8E91F6-D2BD-4C3A-993C-382976FC29C8}"/>
          </ac:picMkLst>
        </pc:picChg>
      </pc:sldChg>
      <pc:sldChg chg="addSp delSp modSp add mod modNotesTx">
        <pc:chgData name="Federico Cluni" userId="754e41aadaf4a8ea" providerId="LiveId" clId="{C2B826B3-6932-478E-AAE2-F4197AACE496}" dt="2020-06-26T04:21:44.043" v="5392" actId="20577"/>
        <pc:sldMkLst>
          <pc:docMk/>
          <pc:sldMk cId="3524192914" sldId="373"/>
        </pc:sldMkLst>
        <pc:spChg chg="mod">
          <ac:chgData name="Federico Cluni" userId="754e41aadaf4a8ea" providerId="LiveId" clId="{C2B826B3-6932-478E-AAE2-F4197AACE496}" dt="2020-06-26T04:12:34.287" v="5309" actId="20577"/>
          <ac:spMkLst>
            <pc:docMk/>
            <pc:sldMk cId="3524192914" sldId="373"/>
            <ac:spMk id="10243" creationId="{4D213196-1290-462C-A590-4FB3CF51C244}"/>
          </ac:spMkLst>
        </pc:spChg>
        <pc:picChg chg="del">
          <ac:chgData name="Federico Cluni" userId="754e41aadaf4a8ea" providerId="LiveId" clId="{C2B826B3-6932-478E-AAE2-F4197AACE496}" dt="2020-06-26T04:11:36.710" v="5298" actId="478"/>
          <ac:picMkLst>
            <pc:docMk/>
            <pc:sldMk cId="3524192914" sldId="373"/>
            <ac:picMk id="3" creationId="{948E2793-345D-4EB6-8760-36DAEF5528DD}"/>
          </ac:picMkLst>
        </pc:picChg>
        <pc:picChg chg="add del mod">
          <ac:chgData name="Federico Cluni" userId="754e41aadaf4a8ea" providerId="LiveId" clId="{C2B826B3-6932-478E-AAE2-F4197AACE496}" dt="2020-06-26T04:15:02.486" v="5319" actId="478"/>
          <ac:picMkLst>
            <pc:docMk/>
            <pc:sldMk cId="3524192914" sldId="373"/>
            <ac:picMk id="5" creationId="{FDF42BBE-2034-4A73-8701-ED20E5EE9924}"/>
          </ac:picMkLst>
        </pc:picChg>
        <pc:picChg chg="add del mod">
          <ac:chgData name="Federico Cluni" userId="754e41aadaf4a8ea" providerId="LiveId" clId="{C2B826B3-6932-478E-AAE2-F4197AACE496}" dt="2020-06-26T04:15:02.486" v="5319" actId="478"/>
          <ac:picMkLst>
            <pc:docMk/>
            <pc:sldMk cId="3524192914" sldId="373"/>
            <ac:picMk id="7" creationId="{E7AE7043-C0B6-4D5E-80BE-5CE19A5E3476}"/>
          </ac:picMkLst>
        </pc:picChg>
        <pc:picChg chg="add mod">
          <ac:chgData name="Federico Cluni" userId="754e41aadaf4a8ea" providerId="LiveId" clId="{C2B826B3-6932-478E-AAE2-F4197AACE496}" dt="2020-06-26T04:15:21.196" v="5327" actId="1076"/>
          <ac:picMkLst>
            <pc:docMk/>
            <pc:sldMk cId="3524192914" sldId="373"/>
            <ac:picMk id="9" creationId="{4A3239CF-1939-402D-97E3-A86D655D49FD}"/>
          </ac:picMkLst>
        </pc:picChg>
        <pc:picChg chg="add mod">
          <ac:chgData name="Federico Cluni" userId="754e41aadaf4a8ea" providerId="LiveId" clId="{C2B826B3-6932-478E-AAE2-F4197AACE496}" dt="2020-06-26T04:15:17.382" v="5326" actId="1076"/>
          <ac:picMkLst>
            <pc:docMk/>
            <pc:sldMk cId="3524192914" sldId="373"/>
            <ac:picMk id="11" creationId="{D3EB9D73-FDAA-4C03-AB84-A27E7BBB0884}"/>
          </ac:picMkLst>
        </pc:picChg>
      </pc:sldChg>
      <pc:sldChg chg="addSp delSp modSp add mod">
        <pc:chgData name="Federico Cluni" userId="754e41aadaf4a8ea" providerId="LiveId" clId="{C2B826B3-6932-478E-AAE2-F4197AACE496}" dt="2020-06-26T04:25:23.114" v="5570" actId="1076"/>
        <pc:sldMkLst>
          <pc:docMk/>
          <pc:sldMk cId="3603572547" sldId="374"/>
        </pc:sldMkLst>
        <pc:spChg chg="mod">
          <ac:chgData name="Federico Cluni" userId="754e41aadaf4a8ea" providerId="LiveId" clId="{C2B826B3-6932-478E-AAE2-F4197AACE496}" dt="2020-06-26T04:25:06.133" v="5565" actId="20577"/>
          <ac:spMkLst>
            <pc:docMk/>
            <pc:sldMk cId="3603572547" sldId="374"/>
            <ac:spMk id="10243" creationId="{4D213196-1290-462C-A590-4FB3CF51C244}"/>
          </ac:spMkLst>
        </pc:spChg>
        <pc:picChg chg="add mod">
          <ac:chgData name="Federico Cluni" userId="754e41aadaf4a8ea" providerId="LiveId" clId="{C2B826B3-6932-478E-AAE2-F4197AACE496}" dt="2020-06-26T04:25:23.114" v="5570" actId="1076"/>
          <ac:picMkLst>
            <pc:docMk/>
            <pc:sldMk cId="3603572547" sldId="374"/>
            <ac:picMk id="3" creationId="{441E1ACE-023B-4D78-ADE4-27BBC3C57D75}"/>
          </ac:picMkLst>
        </pc:picChg>
        <pc:picChg chg="del">
          <ac:chgData name="Federico Cluni" userId="754e41aadaf4a8ea" providerId="LiveId" clId="{C2B826B3-6932-478E-AAE2-F4197AACE496}" dt="2020-06-26T04:25:03.942" v="5563" actId="478"/>
          <ac:picMkLst>
            <pc:docMk/>
            <pc:sldMk cId="3603572547" sldId="374"/>
            <ac:picMk id="9" creationId="{4A3239CF-1939-402D-97E3-A86D655D49FD}"/>
          </ac:picMkLst>
        </pc:picChg>
        <pc:picChg chg="del">
          <ac:chgData name="Federico Cluni" userId="754e41aadaf4a8ea" providerId="LiveId" clId="{C2B826B3-6932-478E-AAE2-F4197AACE496}" dt="2020-06-26T04:25:04.509" v="5564" actId="478"/>
          <ac:picMkLst>
            <pc:docMk/>
            <pc:sldMk cId="3603572547" sldId="374"/>
            <ac:picMk id="11" creationId="{D3EB9D73-FDAA-4C03-AB84-A27E7BBB0884}"/>
          </ac:picMkLst>
        </pc:picChg>
      </pc:sldChg>
      <pc:sldChg chg="addSp delSp modSp add mod">
        <pc:chgData name="Federico Cluni" userId="754e41aadaf4a8ea" providerId="LiveId" clId="{C2B826B3-6932-478E-AAE2-F4197AACE496}" dt="2020-06-26T04:45:21.824" v="5808" actId="1076"/>
        <pc:sldMkLst>
          <pc:docMk/>
          <pc:sldMk cId="204080609" sldId="375"/>
        </pc:sldMkLst>
        <pc:spChg chg="mod">
          <ac:chgData name="Federico Cluni" userId="754e41aadaf4a8ea" providerId="LiveId" clId="{C2B826B3-6932-478E-AAE2-F4197AACE496}" dt="2020-06-26T04:44:57.587" v="5802" actId="20577"/>
          <ac:spMkLst>
            <pc:docMk/>
            <pc:sldMk cId="204080609" sldId="375"/>
            <ac:spMk id="10243" creationId="{4D213196-1290-462C-A590-4FB3CF51C244}"/>
          </ac:spMkLst>
        </pc:spChg>
        <pc:picChg chg="del">
          <ac:chgData name="Federico Cluni" userId="754e41aadaf4a8ea" providerId="LiveId" clId="{C2B826B3-6932-478E-AAE2-F4197AACE496}" dt="2020-06-26T04:45:01.050" v="5803" actId="478"/>
          <ac:picMkLst>
            <pc:docMk/>
            <pc:sldMk cId="204080609" sldId="375"/>
            <ac:picMk id="3" creationId="{441E1ACE-023B-4D78-ADE4-27BBC3C57D75}"/>
          </ac:picMkLst>
        </pc:picChg>
        <pc:picChg chg="add mod">
          <ac:chgData name="Federico Cluni" userId="754e41aadaf4a8ea" providerId="LiveId" clId="{C2B826B3-6932-478E-AAE2-F4197AACE496}" dt="2020-06-26T04:45:21.824" v="5808" actId="1076"/>
          <ac:picMkLst>
            <pc:docMk/>
            <pc:sldMk cId="204080609" sldId="375"/>
            <ac:picMk id="5" creationId="{2B8DB624-86B9-4A06-B8D3-5E508AA63B09}"/>
          </ac:picMkLst>
        </pc:picChg>
      </pc:sldChg>
      <pc:sldChg chg="delSp modSp add mod">
        <pc:chgData name="Federico Cluni" userId="754e41aadaf4a8ea" providerId="LiveId" clId="{C2B826B3-6932-478E-AAE2-F4197AACE496}" dt="2020-06-26T05:03:15.979" v="6019" actId="20577"/>
        <pc:sldMkLst>
          <pc:docMk/>
          <pc:sldMk cId="678167920" sldId="376"/>
        </pc:sldMkLst>
        <pc:spChg chg="mod">
          <ac:chgData name="Federico Cluni" userId="754e41aadaf4a8ea" providerId="LiveId" clId="{C2B826B3-6932-478E-AAE2-F4197AACE496}" dt="2020-06-26T04:45:55.337" v="5815" actId="20577"/>
          <ac:spMkLst>
            <pc:docMk/>
            <pc:sldMk cId="678167920" sldId="376"/>
            <ac:spMk id="4" creationId="{5B3A1815-0F2C-4A4F-9BF8-9DE9263D7642}"/>
          </ac:spMkLst>
        </pc:spChg>
        <pc:spChg chg="mod">
          <ac:chgData name="Federico Cluni" userId="754e41aadaf4a8ea" providerId="LiveId" clId="{C2B826B3-6932-478E-AAE2-F4197AACE496}" dt="2020-06-26T05:03:15.979" v="6019" actId="20577"/>
          <ac:spMkLst>
            <pc:docMk/>
            <pc:sldMk cId="678167920" sldId="376"/>
            <ac:spMk id="10243" creationId="{4D213196-1290-462C-A590-4FB3CF51C244}"/>
          </ac:spMkLst>
        </pc:spChg>
        <pc:picChg chg="del">
          <ac:chgData name="Federico Cluni" userId="754e41aadaf4a8ea" providerId="LiveId" clId="{C2B826B3-6932-478E-AAE2-F4197AACE496}" dt="2020-06-26T04:46:30.736" v="5816" actId="478"/>
          <ac:picMkLst>
            <pc:docMk/>
            <pc:sldMk cId="678167920" sldId="376"/>
            <ac:picMk id="5" creationId="{2B8DB624-86B9-4A06-B8D3-5E508AA63B09}"/>
          </ac:picMkLst>
        </pc:picChg>
      </pc:sldChg>
      <pc:sldChg chg="addSp delSp modSp add mod">
        <pc:chgData name="Federico Cluni" userId="754e41aadaf4a8ea" providerId="LiveId" clId="{C2B826B3-6932-478E-AAE2-F4197AACE496}" dt="2020-06-26T04:59:50.781" v="5891"/>
        <pc:sldMkLst>
          <pc:docMk/>
          <pc:sldMk cId="658979533" sldId="377"/>
        </pc:sldMkLst>
        <pc:spChg chg="mod">
          <ac:chgData name="Federico Cluni" userId="754e41aadaf4a8ea" providerId="LiveId" clId="{C2B826B3-6932-478E-AAE2-F4197AACE496}" dt="2020-06-26T04:59:50.781" v="5891"/>
          <ac:spMkLst>
            <pc:docMk/>
            <pc:sldMk cId="658979533" sldId="377"/>
            <ac:spMk id="10243" creationId="{4D213196-1290-462C-A590-4FB3CF51C244}"/>
          </ac:spMkLst>
        </pc:spChg>
        <pc:graphicFrameChg chg="add del mod">
          <ac:chgData name="Federico Cluni" userId="754e41aadaf4a8ea" providerId="LiveId" clId="{C2B826B3-6932-478E-AAE2-F4197AACE496}" dt="2020-06-26T04:57:06.397" v="5854" actId="478"/>
          <ac:graphicFrameMkLst>
            <pc:docMk/>
            <pc:sldMk cId="658979533" sldId="377"/>
            <ac:graphicFrameMk id="2" creationId="{99136ECD-615E-4E4C-AC5B-94B117325807}"/>
          </ac:graphicFrameMkLst>
        </pc:graphicFrameChg>
        <pc:picChg chg="add del">
          <ac:chgData name="Federico Cluni" userId="754e41aadaf4a8ea" providerId="LiveId" clId="{C2B826B3-6932-478E-AAE2-F4197AACE496}" dt="2020-06-26T04:59:00.913" v="5856" actId="478"/>
          <ac:picMkLst>
            <pc:docMk/>
            <pc:sldMk cId="658979533" sldId="377"/>
            <ac:picMk id="3" creationId="{0D534E18-62A1-4A9C-B074-F3B8A05AA38E}"/>
          </ac:picMkLst>
        </pc:picChg>
        <pc:picChg chg="add mod">
          <ac:chgData name="Federico Cluni" userId="754e41aadaf4a8ea" providerId="LiveId" clId="{C2B826B3-6932-478E-AAE2-F4197AACE496}" dt="2020-06-26T04:59:18.314" v="5863" actId="1076"/>
          <ac:picMkLst>
            <pc:docMk/>
            <pc:sldMk cId="658979533" sldId="377"/>
            <ac:picMk id="6" creationId="{BA7D89CE-6D91-4623-BBB7-A5FF92B74313}"/>
          </ac:picMkLst>
        </pc:picChg>
      </pc:sldChg>
      <pc:sldChg chg="modSp add mod">
        <pc:chgData name="Federico Cluni" userId="754e41aadaf4a8ea" providerId="LiveId" clId="{C2B826B3-6932-478E-AAE2-F4197AACE496}" dt="2020-06-26T09:13:56.710" v="6726" actId="6549"/>
        <pc:sldMkLst>
          <pc:docMk/>
          <pc:sldMk cId="894819492" sldId="378"/>
        </pc:sldMkLst>
        <pc:spChg chg="mod">
          <ac:chgData name="Federico Cluni" userId="754e41aadaf4a8ea" providerId="LiveId" clId="{C2B826B3-6932-478E-AAE2-F4197AACE496}" dt="2020-06-26T09:13:56.710" v="6726" actId="6549"/>
          <ac:spMkLst>
            <pc:docMk/>
            <pc:sldMk cId="894819492" sldId="378"/>
            <ac:spMk id="10243" creationId="{4D213196-1290-462C-A590-4FB3CF51C244}"/>
          </ac:spMkLst>
        </pc:spChg>
      </pc:sldChg>
      <pc:sldChg chg="delSp modSp add mod modNotesTx">
        <pc:chgData name="Federico Cluni" userId="754e41aadaf4a8ea" providerId="LiveId" clId="{C2B826B3-6932-478E-AAE2-F4197AACE496}" dt="2020-06-26T06:48:20.069" v="6702" actId="20577"/>
        <pc:sldMkLst>
          <pc:docMk/>
          <pc:sldMk cId="3854658130" sldId="379"/>
        </pc:sldMkLst>
        <pc:spChg chg="mod">
          <ac:chgData name="Federico Cluni" userId="754e41aadaf4a8ea" providerId="LiveId" clId="{C2B826B3-6932-478E-AAE2-F4197AACE496}" dt="2020-06-26T06:48:08.505" v="6669" actId="20577"/>
          <ac:spMkLst>
            <pc:docMk/>
            <pc:sldMk cId="3854658130" sldId="379"/>
            <ac:spMk id="10243" creationId="{4D213196-1290-462C-A590-4FB3CF51C244}"/>
          </ac:spMkLst>
        </pc:spChg>
        <pc:picChg chg="del">
          <ac:chgData name="Federico Cluni" userId="754e41aadaf4a8ea" providerId="LiveId" clId="{C2B826B3-6932-478E-AAE2-F4197AACE496}" dt="2020-06-26T06:39:05.628" v="6298" actId="478"/>
          <ac:picMkLst>
            <pc:docMk/>
            <pc:sldMk cId="3854658130" sldId="379"/>
            <ac:picMk id="5" creationId="{2B8DB624-86B9-4A06-B8D3-5E508AA63B09}"/>
          </ac:picMkLst>
        </pc:picChg>
      </pc:sldChg>
    </pc:docChg>
  </pc:docChgLst>
  <pc:docChgLst>
    <pc:chgData name="Federico Cluni" userId="754e41aadaf4a8ea" providerId="LiveId" clId="{F501214A-1A64-4E05-A9D9-1CD6C030CE82}"/>
    <pc:docChg chg="undo custSel modSld">
      <pc:chgData name="Federico Cluni" userId="754e41aadaf4a8ea" providerId="LiveId" clId="{F501214A-1A64-4E05-A9D9-1CD6C030CE82}" dt="2021-10-19T15:22:12.648" v="49" actId="6549"/>
      <pc:docMkLst>
        <pc:docMk/>
      </pc:docMkLst>
      <pc:sldChg chg="addSp delSp modSp mod">
        <pc:chgData name="Federico Cluni" userId="754e41aadaf4a8ea" providerId="LiveId" clId="{F501214A-1A64-4E05-A9D9-1CD6C030CE82}" dt="2021-10-19T14:11:51.241" v="6"/>
        <pc:sldMkLst>
          <pc:docMk/>
          <pc:sldMk cId="3288794622" sldId="438"/>
        </pc:sldMkLst>
        <pc:spChg chg="add del">
          <ac:chgData name="Federico Cluni" userId="754e41aadaf4a8ea" providerId="LiveId" clId="{F501214A-1A64-4E05-A9D9-1CD6C030CE82}" dt="2021-10-19T14:11:48.632" v="4"/>
          <ac:spMkLst>
            <pc:docMk/>
            <pc:sldMk cId="3288794622" sldId="438"/>
            <ac:spMk id="2" creationId="{6CA93B83-BC6F-4C0D-8FF0-4C2B702CDBBB}"/>
          </ac:spMkLst>
        </pc:spChg>
        <pc:spChg chg="mod">
          <ac:chgData name="Federico Cluni" userId="754e41aadaf4a8ea" providerId="LiveId" clId="{F501214A-1A64-4E05-A9D9-1CD6C030CE82}" dt="2021-10-19T14:11:51.241" v="6"/>
          <ac:spMkLst>
            <pc:docMk/>
            <pc:sldMk cId="3288794622" sldId="438"/>
            <ac:spMk id="4" creationId="{20E70B46-3267-498E-B6A2-2444632B2387}"/>
          </ac:spMkLst>
        </pc:spChg>
      </pc:sldChg>
      <pc:sldChg chg="modSp">
        <pc:chgData name="Federico Cluni" userId="754e41aadaf4a8ea" providerId="LiveId" clId="{F501214A-1A64-4E05-A9D9-1CD6C030CE82}" dt="2021-10-19T14:23:32.341" v="7" actId="20578"/>
        <pc:sldMkLst>
          <pc:docMk/>
          <pc:sldMk cId="4085600638" sldId="439"/>
        </pc:sldMkLst>
        <pc:spChg chg="mod">
          <ac:chgData name="Federico Cluni" userId="754e41aadaf4a8ea" providerId="LiveId" clId="{F501214A-1A64-4E05-A9D9-1CD6C030CE82}" dt="2021-10-19T14:23:32.341" v="7" actId="20578"/>
          <ac:spMkLst>
            <pc:docMk/>
            <pc:sldMk cId="4085600638" sldId="439"/>
            <ac:spMk id="4" creationId="{20E70B46-3267-498E-B6A2-2444632B2387}"/>
          </ac:spMkLst>
        </pc:spChg>
      </pc:sldChg>
      <pc:sldChg chg="modSp mod">
        <pc:chgData name="Federico Cluni" userId="754e41aadaf4a8ea" providerId="LiveId" clId="{F501214A-1A64-4E05-A9D9-1CD6C030CE82}" dt="2021-10-19T14:35:40.562" v="19" actId="20577"/>
        <pc:sldMkLst>
          <pc:docMk/>
          <pc:sldMk cId="3378018188" sldId="441"/>
        </pc:sldMkLst>
        <pc:spChg chg="mod">
          <ac:chgData name="Federico Cluni" userId="754e41aadaf4a8ea" providerId="LiveId" clId="{F501214A-1A64-4E05-A9D9-1CD6C030CE82}" dt="2021-10-19T14:35:40.562" v="19" actId="20577"/>
          <ac:spMkLst>
            <pc:docMk/>
            <pc:sldMk cId="3378018188" sldId="441"/>
            <ac:spMk id="4" creationId="{20E70B46-3267-498E-B6A2-2444632B2387}"/>
          </ac:spMkLst>
        </pc:spChg>
      </pc:sldChg>
      <pc:sldChg chg="modSp mod">
        <pc:chgData name="Federico Cluni" userId="754e41aadaf4a8ea" providerId="LiveId" clId="{F501214A-1A64-4E05-A9D9-1CD6C030CE82}" dt="2021-10-19T15:22:12.648" v="49" actId="6549"/>
        <pc:sldMkLst>
          <pc:docMk/>
          <pc:sldMk cId="3948725500" sldId="444"/>
        </pc:sldMkLst>
        <pc:spChg chg="mod">
          <ac:chgData name="Federico Cluni" userId="754e41aadaf4a8ea" providerId="LiveId" clId="{F501214A-1A64-4E05-A9D9-1CD6C030CE82}" dt="2021-10-19T15:22:12.648" v="49" actId="6549"/>
          <ac:spMkLst>
            <pc:docMk/>
            <pc:sldMk cId="3948725500" sldId="444"/>
            <ac:spMk id="10243" creationId="{4D213196-1290-462C-A590-4FB3CF51C244}"/>
          </ac:spMkLst>
        </pc:spChg>
        <pc:picChg chg="mod">
          <ac:chgData name="Federico Cluni" userId="754e41aadaf4a8ea" providerId="LiveId" clId="{F501214A-1A64-4E05-A9D9-1CD6C030CE82}" dt="2021-10-19T15:22:10.771" v="48" actId="1076"/>
          <ac:picMkLst>
            <pc:docMk/>
            <pc:sldMk cId="3948725500" sldId="444"/>
            <ac:picMk id="2" creationId="{04329A6F-40F5-4094-A23D-CAEB5017E45A}"/>
          </ac:picMkLst>
        </pc:picChg>
      </pc:sldChg>
      <pc:sldChg chg="modSp mod">
        <pc:chgData name="Federico Cluni" userId="754e41aadaf4a8ea" providerId="LiveId" clId="{F501214A-1A64-4E05-A9D9-1CD6C030CE82}" dt="2021-10-19T15:20:35.256" v="20" actId="20577"/>
        <pc:sldMkLst>
          <pc:docMk/>
          <pc:sldMk cId="215123366" sldId="445"/>
        </pc:sldMkLst>
        <pc:spChg chg="mod">
          <ac:chgData name="Federico Cluni" userId="754e41aadaf4a8ea" providerId="LiveId" clId="{F501214A-1A64-4E05-A9D9-1CD6C030CE82}" dt="2021-10-19T15:20:35.256" v="20" actId="20577"/>
          <ac:spMkLst>
            <pc:docMk/>
            <pc:sldMk cId="215123366" sldId="445"/>
            <ac:spMk id="5" creationId="{6305B8B0-B5FD-4CBD-9B1A-AF17A8E7C2B6}"/>
          </ac:spMkLst>
        </pc:spChg>
      </pc:sldChg>
    </pc:docChg>
  </pc:docChgLst>
  <pc:docChgLst>
    <pc:chgData name="Federico Cluni" userId="754e41aadaf4a8ea" providerId="LiveId" clId="{7224CBDE-9508-4A23-91B1-E605B96AAB14}"/>
    <pc:docChg chg="undo custSel addSld delSld modSld sldOrd">
      <pc:chgData name="Federico Cluni" userId="754e41aadaf4a8ea" providerId="LiveId" clId="{7224CBDE-9508-4A23-91B1-E605B96AAB14}" dt="2020-07-17T08:15:56.516" v="1861" actId="113"/>
      <pc:docMkLst>
        <pc:docMk/>
      </pc:docMkLst>
      <pc:sldChg chg="modSp mod">
        <pc:chgData name="Federico Cluni" userId="754e41aadaf4a8ea" providerId="LiveId" clId="{7224CBDE-9508-4A23-91B1-E605B96AAB14}" dt="2020-07-16T19:40:00.946" v="3" actId="20577"/>
        <pc:sldMkLst>
          <pc:docMk/>
          <pc:sldMk cId="0" sldId="256"/>
        </pc:sldMkLst>
        <pc:spChg chg="mod">
          <ac:chgData name="Federico Cluni" userId="754e41aadaf4a8ea" providerId="LiveId" clId="{7224CBDE-9508-4A23-91B1-E605B96AAB14}" dt="2020-07-16T19:40:00.946" v="3" actId="20577"/>
          <ac:spMkLst>
            <pc:docMk/>
            <pc:sldMk cId="0" sldId="256"/>
            <ac:spMk id="2055" creationId="{4CD9053A-D1BE-4AA5-A65E-5DD053F0E150}"/>
          </ac:spMkLst>
        </pc:spChg>
      </pc:sldChg>
      <pc:sldChg chg="delSp modSp del mod">
        <pc:chgData name="Federico Cluni" userId="754e41aadaf4a8ea" providerId="LiveId" clId="{7224CBDE-9508-4A23-91B1-E605B96AAB14}" dt="2020-07-17T05:36:32.378" v="1734" actId="47"/>
        <pc:sldMkLst>
          <pc:docMk/>
          <pc:sldMk cId="1812839535" sldId="389"/>
        </pc:sldMkLst>
        <pc:spChg chg="mod">
          <ac:chgData name="Federico Cluni" userId="754e41aadaf4a8ea" providerId="LiveId" clId="{7224CBDE-9508-4A23-91B1-E605B96AAB14}" dt="2020-07-16T21:50:45.218" v="1456" actId="14100"/>
          <ac:spMkLst>
            <pc:docMk/>
            <pc:sldMk cId="1812839535" sldId="389"/>
            <ac:spMk id="4" creationId="{20E70B46-3267-498E-B6A2-2444632B2387}"/>
          </ac:spMkLst>
        </pc:spChg>
        <pc:spChg chg="mod">
          <ac:chgData name="Federico Cluni" userId="754e41aadaf4a8ea" providerId="LiveId" clId="{7224CBDE-9508-4A23-91B1-E605B96AAB14}" dt="2020-07-16T21:50:47.974" v="1457" actId="14100"/>
          <ac:spMkLst>
            <pc:docMk/>
            <pc:sldMk cId="1812839535" sldId="389"/>
            <ac:spMk id="5" creationId="{D77F15AE-CB05-4F94-B335-FABFB75B79C8}"/>
          </ac:spMkLst>
        </pc:spChg>
        <pc:spChg chg="mod">
          <ac:chgData name="Federico Cluni" userId="754e41aadaf4a8ea" providerId="LiveId" clId="{7224CBDE-9508-4A23-91B1-E605B96AAB14}" dt="2020-07-16T21:44:10.779" v="1211" actId="20577"/>
          <ac:spMkLst>
            <pc:docMk/>
            <pc:sldMk cId="1812839535" sldId="389"/>
            <ac:spMk id="10242" creationId="{DC72D2AB-B2A2-49F6-8438-A459BDA627FA}"/>
          </ac:spMkLst>
        </pc:spChg>
        <pc:spChg chg="mod">
          <ac:chgData name="Federico Cluni" userId="754e41aadaf4a8ea" providerId="LiveId" clId="{7224CBDE-9508-4A23-91B1-E605B96AAB14}" dt="2020-07-16T21:44:40.107" v="1244" actId="6549"/>
          <ac:spMkLst>
            <pc:docMk/>
            <pc:sldMk cId="1812839535" sldId="389"/>
            <ac:spMk id="10243" creationId="{4D213196-1290-462C-A590-4FB3CF51C244}"/>
          </ac:spMkLst>
        </pc:spChg>
        <pc:graphicFrameChg chg="del">
          <ac:chgData name="Federico Cluni" userId="754e41aadaf4a8ea" providerId="LiveId" clId="{7224CBDE-9508-4A23-91B1-E605B96AAB14}" dt="2020-07-16T21:44:14.849" v="1212" actId="478"/>
          <ac:graphicFrameMkLst>
            <pc:docMk/>
            <pc:sldMk cId="1812839535" sldId="389"/>
            <ac:graphicFrameMk id="2" creationId="{560A7622-5101-4F09-872E-76E5B8C21C12}"/>
          </ac:graphicFrameMkLst>
        </pc:graphicFrameChg>
      </pc:sldChg>
      <pc:sldChg chg="addSp delSp modSp mod">
        <pc:chgData name="Federico Cluni" userId="754e41aadaf4a8ea" providerId="LiveId" clId="{7224CBDE-9508-4A23-91B1-E605B96AAB14}" dt="2020-07-17T05:37:54.016" v="1822" actId="20577"/>
        <pc:sldMkLst>
          <pc:docMk/>
          <pc:sldMk cId="4283767061" sldId="406"/>
        </pc:sldMkLst>
        <pc:spChg chg="add mod">
          <ac:chgData name="Federico Cluni" userId="754e41aadaf4a8ea" providerId="LiveId" clId="{7224CBDE-9508-4A23-91B1-E605B96AAB14}" dt="2020-07-16T21:52:03.038" v="1479"/>
          <ac:spMkLst>
            <pc:docMk/>
            <pc:sldMk cId="4283767061" sldId="406"/>
            <ac:spMk id="6" creationId="{681FA016-1FE9-4F1E-AA56-A23585ADC7E4}"/>
          </ac:spMkLst>
        </pc:spChg>
        <pc:spChg chg="del">
          <ac:chgData name="Federico Cluni" userId="754e41aadaf4a8ea" providerId="LiveId" clId="{7224CBDE-9508-4A23-91B1-E605B96AAB14}" dt="2020-07-16T21:51:32.844" v="1459" actId="478"/>
          <ac:spMkLst>
            <pc:docMk/>
            <pc:sldMk cId="4283767061" sldId="406"/>
            <ac:spMk id="7" creationId="{9C84F1BC-4C45-43F2-B945-E211BDBCD01B}"/>
          </ac:spMkLst>
        </pc:spChg>
        <pc:spChg chg="del">
          <ac:chgData name="Federico Cluni" userId="754e41aadaf4a8ea" providerId="LiveId" clId="{7224CBDE-9508-4A23-91B1-E605B96AAB14}" dt="2020-07-16T21:51:32.844" v="1459" actId="478"/>
          <ac:spMkLst>
            <pc:docMk/>
            <pc:sldMk cId="4283767061" sldId="406"/>
            <ac:spMk id="8" creationId="{DAEFB691-2407-4C05-A735-B3DE7CFAEB94}"/>
          </ac:spMkLst>
        </pc:spChg>
        <pc:spChg chg="mod">
          <ac:chgData name="Federico Cluni" userId="754e41aadaf4a8ea" providerId="LiveId" clId="{7224CBDE-9508-4A23-91B1-E605B96AAB14}" dt="2020-07-16T21:52:15.445" v="1486" actId="20577"/>
          <ac:spMkLst>
            <pc:docMk/>
            <pc:sldMk cId="4283767061" sldId="406"/>
            <ac:spMk id="10242" creationId="{DC72D2AB-B2A2-49F6-8438-A459BDA627FA}"/>
          </ac:spMkLst>
        </pc:spChg>
        <pc:spChg chg="mod">
          <ac:chgData name="Federico Cluni" userId="754e41aadaf4a8ea" providerId="LiveId" clId="{7224CBDE-9508-4A23-91B1-E605B96AAB14}" dt="2020-07-17T05:37:54.016" v="1822" actId="20577"/>
          <ac:spMkLst>
            <pc:docMk/>
            <pc:sldMk cId="4283767061" sldId="406"/>
            <ac:spMk id="10243" creationId="{4D213196-1290-462C-A590-4FB3CF51C244}"/>
          </ac:spMkLst>
        </pc:spChg>
      </pc:sldChg>
      <pc:sldChg chg="del">
        <pc:chgData name="Federico Cluni" userId="754e41aadaf4a8ea" providerId="LiveId" clId="{7224CBDE-9508-4A23-91B1-E605B96AAB14}" dt="2020-07-16T21:52:35.181" v="1504" actId="47"/>
        <pc:sldMkLst>
          <pc:docMk/>
          <pc:sldMk cId="2728604078" sldId="407"/>
        </pc:sldMkLst>
      </pc:sldChg>
      <pc:sldChg chg="del">
        <pc:chgData name="Federico Cluni" userId="754e41aadaf4a8ea" providerId="LiveId" clId="{7224CBDE-9508-4A23-91B1-E605B96AAB14}" dt="2020-07-16T21:52:35.181" v="1504" actId="47"/>
        <pc:sldMkLst>
          <pc:docMk/>
          <pc:sldMk cId="1457828256" sldId="408"/>
        </pc:sldMkLst>
      </pc:sldChg>
      <pc:sldChg chg="del">
        <pc:chgData name="Federico Cluni" userId="754e41aadaf4a8ea" providerId="LiveId" clId="{7224CBDE-9508-4A23-91B1-E605B96AAB14}" dt="2020-07-16T21:52:35.181" v="1504" actId="47"/>
        <pc:sldMkLst>
          <pc:docMk/>
          <pc:sldMk cId="3795276077" sldId="409"/>
        </pc:sldMkLst>
      </pc:sldChg>
      <pc:sldChg chg="del">
        <pc:chgData name="Federico Cluni" userId="754e41aadaf4a8ea" providerId="LiveId" clId="{7224CBDE-9508-4A23-91B1-E605B96AAB14}" dt="2020-07-16T21:52:35.181" v="1504" actId="47"/>
        <pc:sldMkLst>
          <pc:docMk/>
          <pc:sldMk cId="1722909272" sldId="410"/>
        </pc:sldMkLst>
      </pc:sldChg>
      <pc:sldChg chg="del">
        <pc:chgData name="Federico Cluni" userId="754e41aadaf4a8ea" providerId="LiveId" clId="{7224CBDE-9508-4A23-91B1-E605B96AAB14}" dt="2020-07-16T21:52:35.181" v="1504" actId="47"/>
        <pc:sldMkLst>
          <pc:docMk/>
          <pc:sldMk cId="1729429226" sldId="411"/>
        </pc:sldMkLst>
      </pc:sldChg>
      <pc:sldChg chg="del">
        <pc:chgData name="Federico Cluni" userId="754e41aadaf4a8ea" providerId="LiveId" clId="{7224CBDE-9508-4A23-91B1-E605B96AAB14}" dt="2020-07-16T21:52:35.181" v="1504" actId="47"/>
        <pc:sldMkLst>
          <pc:docMk/>
          <pc:sldMk cId="2449292815" sldId="412"/>
        </pc:sldMkLst>
      </pc:sldChg>
      <pc:sldChg chg="modSp mod modNotes">
        <pc:chgData name="Federico Cluni" userId="754e41aadaf4a8ea" providerId="LiveId" clId="{7224CBDE-9508-4A23-91B1-E605B96AAB14}" dt="2020-07-16T22:05:09.257" v="1536"/>
        <pc:sldMkLst>
          <pc:docMk/>
          <pc:sldMk cId="228551534" sldId="413"/>
        </pc:sldMkLst>
        <pc:spChg chg="mod">
          <ac:chgData name="Federico Cluni" userId="754e41aadaf4a8ea" providerId="LiveId" clId="{7224CBDE-9508-4A23-91B1-E605B96AAB14}" dt="2020-07-16T19:40:10.539" v="10" actId="20577"/>
          <ac:spMkLst>
            <pc:docMk/>
            <pc:sldMk cId="228551534" sldId="413"/>
            <ac:spMk id="10242" creationId="{DC72D2AB-B2A2-49F6-8438-A459BDA627FA}"/>
          </ac:spMkLst>
        </pc:spChg>
        <pc:spChg chg="mod">
          <ac:chgData name="Federico Cluni" userId="754e41aadaf4a8ea" providerId="LiveId" clId="{7224CBDE-9508-4A23-91B1-E605B96AAB14}" dt="2020-07-16T19:44:13.431" v="578" actId="20577"/>
          <ac:spMkLst>
            <pc:docMk/>
            <pc:sldMk cId="228551534" sldId="413"/>
            <ac:spMk id="10243" creationId="{4D213196-1290-462C-A590-4FB3CF51C244}"/>
          </ac:spMkLst>
        </pc:spChg>
      </pc:sldChg>
      <pc:sldChg chg="del">
        <pc:chgData name="Federico Cluni" userId="754e41aadaf4a8ea" providerId="LiveId" clId="{7224CBDE-9508-4A23-91B1-E605B96AAB14}" dt="2020-07-16T20:27:20.975" v="1199" actId="47"/>
        <pc:sldMkLst>
          <pc:docMk/>
          <pc:sldMk cId="4169020258" sldId="414"/>
        </pc:sldMkLst>
      </pc:sldChg>
      <pc:sldChg chg="del">
        <pc:chgData name="Federico Cluni" userId="754e41aadaf4a8ea" providerId="LiveId" clId="{7224CBDE-9508-4A23-91B1-E605B96AAB14}" dt="2020-07-16T20:27:20.975" v="1199" actId="47"/>
        <pc:sldMkLst>
          <pc:docMk/>
          <pc:sldMk cId="1833953497" sldId="415"/>
        </pc:sldMkLst>
      </pc:sldChg>
      <pc:sldChg chg="del">
        <pc:chgData name="Federico Cluni" userId="754e41aadaf4a8ea" providerId="LiveId" clId="{7224CBDE-9508-4A23-91B1-E605B96AAB14}" dt="2020-07-16T20:27:20.975" v="1199" actId="47"/>
        <pc:sldMkLst>
          <pc:docMk/>
          <pc:sldMk cId="2384947264" sldId="416"/>
        </pc:sldMkLst>
      </pc:sldChg>
      <pc:sldChg chg="del">
        <pc:chgData name="Federico Cluni" userId="754e41aadaf4a8ea" providerId="LiveId" clId="{7224CBDE-9508-4A23-91B1-E605B96AAB14}" dt="2020-07-16T20:27:20.975" v="1199" actId="47"/>
        <pc:sldMkLst>
          <pc:docMk/>
          <pc:sldMk cId="824508443" sldId="417"/>
        </pc:sldMkLst>
      </pc:sldChg>
      <pc:sldChg chg="del">
        <pc:chgData name="Federico Cluni" userId="754e41aadaf4a8ea" providerId="LiveId" clId="{7224CBDE-9508-4A23-91B1-E605B96AAB14}" dt="2020-07-16T21:52:35.181" v="1504" actId="47"/>
        <pc:sldMkLst>
          <pc:docMk/>
          <pc:sldMk cId="2569184137" sldId="418"/>
        </pc:sldMkLst>
      </pc:sldChg>
      <pc:sldChg chg="del">
        <pc:chgData name="Federico Cluni" userId="754e41aadaf4a8ea" providerId="LiveId" clId="{7224CBDE-9508-4A23-91B1-E605B96AAB14}" dt="2020-07-16T21:52:35.181" v="1504" actId="47"/>
        <pc:sldMkLst>
          <pc:docMk/>
          <pc:sldMk cId="3887971850" sldId="419"/>
        </pc:sldMkLst>
      </pc:sldChg>
      <pc:sldChg chg="del">
        <pc:chgData name="Federico Cluni" userId="754e41aadaf4a8ea" providerId="LiveId" clId="{7224CBDE-9508-4A23-91B1-E605B96AAB14}" dt="2020-07-16T21:52:35.181" v="1504" actId="47"/>
        <pc:sldMkLst>
          <pc:docMk/>
          <pc:sldMk cId="3704295682" sldId="420"/>
        </pc:sldMkLst>
      </pc:sldChg>
      <pc:sldChg chg="del">
        <pc:chgData name="Federico Cluni" userId="754e41aadaf4a8ea" providerId="LiveId" clId="{7224CBDE-9508-4A23-91B1-E605B96AAB14}" dt="2020-07-16T21:52:35.181" v="1504" actId="47"/>
        <pc:sldMkLst>
          <pc:docMk/>
          <pc:sldMk cId="2758985102" sldId="422"/>
        </pc:sldMkLst>
      </pc:sldChg>
      <pc:sldChg chg="del">
        <pc:chgData name="Federico Cluni" userId="754e41aadaf4a8ea" providerId="LiveId" clId="{7224CBDE-9508-4A23-91B1-E605B96AAB14}" dt="2020-07-16T21:52:35.181" v="1504" actId="47"/>
        <pc:sldMkLst>
          <pc:docMk/>
          <pc:sldMk cId="649869751" sldId="423"/>
        </pc:sldMkLst>
      </pc:sldChg>
      <pc:sldChg chg="addSp delSp modSp add del mod">
        <pc:chgData name="Federico Cluni" userId="754e41aadaf4a8ea" providerId="LiveId" clId="{7224CBDE-9508-4A23-91B1-E605B96AAB14}" dt="2020-07-17T05:32:57.060" v="1716" actId="947"/>
        <pc:sldMkLst>
          <pc:docMk/>
          <pc:sldMk cId="2770080425" sldId="424"/>
        </pc:sldMkLst>
        <pc:spChg chg="mod">
          <ac:chgData name="Federico Cluni" userId="754e41aadaf4a8ea" providerId="LiveId" clId="{7224CBDE-9508-4A23-91B1-E605B96AAB14}" dt="2020-07-17T05:24:48.355" v="1600" actId="20577"/>
          <ac:spMkLst>
            <pc:docMk/>
            <pc:sldMk cId="2770080425" sldId="424"/>
            <ac:spMk id="10242" creationId="{DC72D2AB-B2A2-49F6-8438-A459BDA627FA}"/>
          </ac:spMkLst>
        </pc:spChg>
        <pc:spChg chg="mod">
          <ac:chgData name="Federico Cluni" userId="754e41aadaf4a8ea" providerId="LiveId" clId="{7224CBDE-9508-4A23-91B1-E605B96AAB14}" dt="2020-07-17T05:32:57.060" v="1716" actId="947"/>
          <ac:spMkLst>
            <pc:docMk/>
            <pc:sldMk cId="2770080425" sldId="424"/>
            <ac:spMk id="10243" creationId="{4D213196-1290-462C-A590-4FB3CF51C244}"/>
          </ac:spMkLst>
        </pc:spChg>
        <pc:graphicFrameChg chg="add mod">
          <ac:chgData name="Federico Cluni" userId="754e41aadaf4a8ea" providerId="LiveId" clId="{7224CBDE-9508-4A23-91B1-E605B96AAB14}" dt="2020-07-17T05:27:05.961" v="1709" actId="1076"/>
          <ac:graphicFrameMkLst>
            <pc:docMk/>
            <pc:sldMk cId="2770080425" sldId="424"/>
            <ac:graphicFrameMk id="2" creationId="{9BFAFAE0-73C4-4A0C-970E-CEC0AFC9827D}"/>
          </ac:graphicFrameMkLst>
        </pc:graphicFrameChg>
        <pc:picChg chg="del">
          <ac:chgData name="Federico Cluni" userId="754e41aadaf4a8ea" providerId="LiveId" clId="{7224CBDE-9508-4A23-91B1-E605B96AAB14}" dt="2020-07-17T05:24:53.715" v="1601" actId="478"/>
          <ac:picMkLst>
            <pc:docMk/>
            <pc:sldMk cId="2770080425" sldId="424"/>
            <ac:picMk id="3" creationId="{8D5E7020-DE39-41F6-BC37-A272D7FD270B}"/>
          </ac:picMkLst>
        </pc:picChg>
        <pc:picChg chg="add mod">
          <ac:chgData name="Federico Cluni" userId="754e41aadaf4a8ea" providerId="LiveId" clId="{7224CBDE-9508-4A23-91B1-E605B96AAB14}" dt="2020-07-17T05:32:40.371" v="1715" actId="962"/>
          <ac:picMkLst>
            <pc:docMk/>
            <pc:sldMk cId="2770080425" sldId="424"/>
            <ac:picMk id="5" creationId="{87718567-98C5-4E22-9ED0-FB7D9F51F1BA}"/>
          </ac:picMkLst>
        </pc:picChg>
        <pc:picChg chg="del">
          <ac:chgData name="Federico Cluni" userId="754e41aadaf4a8ea" providerId="LiveId" clId="{7224CBDE-9508-4A23-91B1-E605B96AAB14}" dt="2020-07-17T05:24:54.571" v="1602" actId="478"/>
          <ac:picMkLst>
            <pc:docMk/>
            <pc:sldMk cId="2770080425" sldId="424"/>
            <ac:picMk id="7" creationId="{D319B9C1-9500-46B7-9583-D048D2E2EC4A}"/>
          </ac:picMkLst>
        </pc:picChg>
      </pc:sldChg>
      <pc:sldChg chg="del">
        <pc:chgData name="Federico Cluni" userId="754e41aadaf4a8ea" providerId="LiveId" clId="{7224CBDE-9508-4A23-91B1-E605B96AAB14}" dt="2020-07-16T21:52:35.181" v="1504" actId="47"/>
        <pc:sldMkLst>
          <pc:docMk/>
          <pc:sldMk cId="181465908" sldId="425"/>
        </pc:sldMkLst>
      </pc:sldChg>
      <pc:sldChg chg="del">
        <pc:chgData name="Federico Cluni" userId="754e41aadaf4a8ea" providerId="LiveId" clId="{7224CBDE-9508-4A23-91B1-E605B96AAB14}" dt="2020-07-16T21:52:35.181" v="1504" actId="47"/>
        <pc:sldMkLst>
          <pc:docMk/>
          <pc:sldMk cId="3110401642" sldId="426"/>
        </pc:sldMkLst>
      </pc:sldChg>
      <pc:sldChg chg="del">
        <pc:chgData name="Federico Cluni" userId="754e41aadaf4a8ea" providerId="LiveId" clId="{7224CBDE-9508-4A23-91B1-E605B96AAB14}" dt="2020-07-16T21:52:35.181" v="1504" actId="47"/>
        <pc:sldMkLst>
          <pc:docMk/>
          <pc:sldMk cId="3535489219" sldId="427"/>
        </pc:sldMkLst>
      </pc:sldChg>
      <pc:sldChg chg="del">
        <pc:chgData name="Federico Cluni" userId="754e41aadaf4a8ea" providerId="LiveId" clId="{7224CBDE-9508-4A23-91B1-E605B96AAB14}" dt="2020-07-16T21:52:35.181" v="1504" actId="47"/>
        <pc:sldMkLst>
          <pc:docMk/>
          <pc:sldMk cId="1723428881" sldId="428"/>
        </pc:sldMkLst>
      </pc:sldChg>
      <pc:sldChg chg="addSp modSp add mod modNotes">
        <pc:chgData name="Federico Cluni" userId="754e41aadaf4a8ea" providerId="LiveId" clId="{7224CBDE-9508-4A23-91B1-E605B96AAB14}" dt="2020-07-16T22:05:09.257" v="1536"/>
        <pc:sldMkLst>
          <pc:docMk/>
          <pc:sldMk cId="2620294116" sldId="429"/>
        </pc:sldMkLst>
        <pc:spChg chg="mod">
          <ac:chgData name="Federico Cluni" userId="754e41aadaf4a8ea" providerId="LiveId" clId="{7224CBDE-9508-4A23-91B1-E605B96AAB14}" dt="2020-07-16T19:46:51.130" v="667" actId="20577"/>
          <ac:spMkLst>
            <pc:docMk/>
            <pc:sldMk cId="2620294116" sldId="429"/>
            <ac:spMk id="10243" creationId="{4D213196-1290-462C-A590-4FB3CF51C244}"/>
          </ac:spMkLst>
        </pc:spChg>
        <pc:picChg chg="add mod">
          <ac:chgData name="Federico Cluni" userId="754e41aadaf4a8ea" providerId="LiveId" clId="{7224CBDE-9508-4A23-91B1-E605B96AAB14}" dt="2020-07-16T19:45:46.391" v="658" actId="1076"/>
          <ac:picMkLst>
            <pc:docMk/>
            <pc:sldMk cId="2620294116" sldId="429"/>
            <ac:picMk id="2" creationId="{1A7A245B-19DC-44E9-8678-3C8C43D45012}"/>
          </ac:picMkLst>
        </pc:picChg>
      </pc:sldChg>
      <pc:sldChg chg="addSp delSp modSp add mod modNotes">
        <pc:chgData name="Federico Cluni" userId="754e41aadaf4a8ea" providerId="LiveId" clId="{7224CBDE-9508-4A23-91B1-E605B96AAB14}" dt="2020-07-16T22:05:09.257" v="1536"/>
        <pc:sldMkLst>
          <pc:docMk/>
          <pc:sldMk cId="3833122043" sldId="430"/>
        </pc:sldMkLst>
        <pc:spChg chg="mod">
          <ac:chgData name="Federico Cluni" userId="754e41aadaf4a8ea" providerId="LiveId" clId="{7224CBDE-9508-4A23-91B1-E605B96AAB14}" dt="2020-07-16T19:46:58.180" v="671" actId="20577"/>
          <ac:spMkLst>
            <pc:docMk/>
            <pc:sldMk cId="3833122043" sldId="430"/>
            <ac:spMk id="10243" creationId="{4D213196-1290-462C-A590-4FB3CF51C244}"/>
          </ac:spMkLst>
        </pc:spChg>
        <pc:picChg chg="del">
          <ac:chgData name="Federico Cluni" userId="754e41aadaf4a8ea" providerId="LiveId" clId="{7224CBDE-9508-4A23-91B1-E605B96AAB14}" dt="2020-07-16T19:46:30.321" v="660" actId="478"/>
          <ac:picMkLst>
            <pc:docMk/>
            <pc:sldMk cId="3833122043" sldId="430"/>
            <ac:picMk id="2" creationId="{1A7A245B-19DC-44E9-8678-3C8C43D45012}"/>
          </ac:picMkLst>
        </pc:picChg>
        <pc:picChg chg="add mod">
          <ac:chgData name="Federico Cluni" userId="754e41aadaf4a8ea" providerId="LiveId" clId="{7224CBDE-9508-4A23-91B1-E605B96AAB14}" dt="2020-07-16T19:46:41.991" v="663" actId="1076"/>
          <ac:picMkLst>
            <pc:docMk/>
            <pc:sldMk cId="3833122043" sldId="430"/>
            <ac:picMk id="3" creationId="{4D6948BF-4476-4141-B73E-FFB2E0CCE163}"/>
          </ac:picMkLst>
        </pc:picChg>
      </pc:sldChg>
      <pc:sldChg chg="delSp modSp add mod modNotes">
        <pc:chgData name="Federico Cluni" userId="754e41aadaf4a8ea" providerId="LiveId" clId="{7224CBDE-9508-4A23-91B1-E605B96AAB14}" dt="2020-07-16T22:05:09.257" v="1536"/>
        <pc:sldMkLst>
          <pc:docMk/>
          <pc:sldMk cId="1759472705" sldId="431"/>
        </pc:sldMkLst>
        <pc:spChg chg="mod">
          <ac:chgData name="Federico Cluni" userId="754e41aadaf4a8ea" providerId="LiveId" clId="{7224CBDE-9508-4A23-91B1-E605B96AAB14}" dt="2020-07-16T19:49:40.229" v="797" actId="313"/>
          <ac:spMkLst>
            <pc:docMk/>
            <pc:sldMk cId="1759472705" sldId="431"/>
            <ac:spMk id="10243" creationId="{4D213196-1290-462C-A590-4FB3CF51C244}"/>
          </ac:spMkLst>
        </pc:spChg>
        <pc:picChg chg="del">
          <ac:chgData name="Federico Cluni" userId="754e41aadaf4a8ea" providerId="LiveId" clId="{7224CBDE-9508-4A23-91B1-E605B96AAB14}" dt="2020-07-16T19:47:55.562" v="695" actId="478"/>
          <ac:picMkLst>
            <pc:docMk/>
            <pc:sldMk cId="1759472705" sldId="431"/>
            <ac:picMk id="2" creationId="{1A7A245B-19DC-44E9-8678-3C8C43D45012}"/>
          </ac:picMkLst>
        </pc:picChg>
      </pc:sldChg>
      <pc:sldChg chg="addSp delSp modSp add mod modNotes">
        <pc:chgData name="Federico Cluni" userId="754e41aadaf4a8ea" providerId="LiveId" clId="{7224CBDE-9508-4A23-91B1-E605B96AAB14}" dt="2020-07-17T05:19:13.776" v="1538" actId="207"/>
        <pc:sldMkLst>
          <pc:docMk/>
          <pc:sldMk cId="3632298111" sldId="432"/>
        </pc:sldMkLst>
        <pc:spChg chg="mod">
          <ac:chgData name="Federico Cluni" userId="754e41aadaf4a8ea" providerId="LiveId" clId="{7224CBDE-9508-4A23-91B1-E605B96AAB14}" dt="2020-07-17T05:19:13.776" v="1538" actId="207"/>
          <ac:spMkLst>
            <pc:docMk/>
            <pc:sldMk cId="3632298111" sldId="432"/>
            <ac:spMk id="10243" creationId="{4D213196-1290-462C-A590-4FB3CF51C244}"/>
          </ac:spMkLst>
        </pc:spChg>
        <pc:graphicFrameChg chg="add mod modGraphic">
          <ac:chgData name="Federico Cluni" userId="754e41aadaf4a8ea" providerId="LiveId" clId="{7224CBDE-9508-4A23-91B1-E605B96AAB14}" dt="2020-07-16T19:55:17.669" v="855" actId="20577"/>
          <ac:graphicFrameMkLst>
            <pc:docMk/>
            <pc:sldMk cId="3632298111" sldId="432"/>
            <ac:graphicFrameMk id="2" creationId="{7EA2914D-BA7B-469D-B6F5-4F1DBB8AD9D0}"/>
          </ac:graphicFrameMkLst>
        </pc:graphicFrameChg>
        <pc:graphicFrameChg chg="add del mod">
          <ac:chgData name="Federico Cluni" userId="754e41aadaf4a8ea" providerId="LiveId" clId="{7224CBDE-9508-4A23-91B1-E605B96AAB14}" dt="2020-07-16T19:54:16.787" v="833"/>
          <ac:graphicFrameMkLst>
            <pc:docMk/>
            <pc:sldMk cId="3632298111" sldId="432"/>
            <ac:graphicFrameMk id="3" creationId="{AD4975BE-9289-4AE2-8F20-7D084AC1DF3C}"/>
          </ac:graphicFrameMkLst>
        </pc:graphicFrameChg>
        <pc:picChg chg="add mod modCrop">
          <ac:chgData name="Federico Cluni" userId="754e41aadaf4a8ea" providerId="LiveId" clId="{7224CBDE-9508-4A23-91B1-E605B96AAB14}" dt="2020-07-16T19:54:41.344" v="840" actId="1076"/>
          <ac:picMkLst>
            <pc:docMk/>
            <pc:sldMk cId="3632298111" sldId="432"/>
            <ac:picMk id="4" creationId="{28B2B4EF-0375-4905-B14D-9885617F7139}"/>
          </ac:picMkLst>
        </pc:picChg>
        <pc:picChg chg="add del mod">
          <ac:chgData name="Federico Cluni" userId="754e41aadaf4a8ea" providerId="LiveId" clId="{7224CBDE-9508-4A23-91B1-E605B96AAB14}" dt="2020-07-16T19:54:15.885" v="830" actId="478"/>
          <ac:picMkLst>
            <pc:docMk/>
            <pc:sldMk cId="3632298111" sldId="432"/>
            <ac:picMk id="6" creationId="{C87D02A8-E63C-4458-94EE-24458E55E4CF}"/>
          </ac:picMkLst>
        </pc:picChg>
        <pc:picChg chg="add mod modCrop">
          <ac:chgData name="Federico Cluni" userId="754e41aadaf4a8ea" providerId="LiveId" clId="{7224CBDE-9508-4A23-91B1-E605B96AAB14}" dt="2020-07-16T19:55:00.725" v="845" actId="18131"/>
          <ac:picMkLst>
            <pc:docMk/>
            <pc:sldMk cId="3632298111" sldId="432"/>
            <ac:picMk id="9" creationId="{8D0A9635-FAF2-43FB-99DB-9E4894D88AF7}"/>
          </ac:picMkLst>
        </pc:picChg>
        <pc:picChg chg="add del mod">
          <ac:chgData name="Federico Cluni" userId="754e41aadaf4a8ea" providerId="LiveId" clId="{7224CBDE-9508-4A23-91B1-E605B96AAB14}" dt="2020-07-16T19:52:25.451" v="812" actId="21"/>
          <ac:picMkLst>
            <pc:docMk/>
            <pc:sldMk cId="3632298111" sldId="432"/>
            <ac:picMk id="2050" creationId="{F69C1636-65BF-42BA-BC95-1DB4CCF40B72}"/>
          </ac:picMkLst>
        </pc:picChg>
      </pc:sldChg>
      <pc:sldChg chg="addSp delSp modSp add mod modNotesTx">
        <pc:chgData name="Federico Cluni" userId="754e41aadaf4a8ea" providerId="LiveId" clId="{7224CBDE-9508-4A23-91B1-E605B96AAB14}" dt="2020-07-17T05:19:45.481" v="1561" actId="1076"/>
        <pc:sldMkLst>
          <pc:docMk/>
          <pc:sldMk cId="1383925382" sldId="433"/>
        </pc:sldMkLst>
        <pc:spChg chg="add mod">
          <ac:chgData name="Federico Cluni" userId="754e41aadaf4a8ea" providerId="LiveId" clId="{7224CBDE-9508-4A23-91B1-E605B96AAB14}" dt="2020-07-16T19:58:00.650" v="884" actId="1076"/>
          <ac:spMkLst>
            <pc:docMk/>
            <pc:sldMk cId="1383925382" sldId="433"/>
            <ac:spMk id="3" creationId="{099C88A0-1C33-4473-AC56-30137A9FF18C}"/>
          </ac:spMkLst>
        </pc:spChg>
        <pc:spChg chg="add mod">
          <ac:chgData name="Federico Cluni" userId="754e41aadaf4a8ea" providerId="LiveId" clId="{7224CBDE-9508-4A23-91B1-E605B96AAB14}" dt="2020-07-16T19:58:11.784" v="887" actId="1076"/>
          <ac:spMkLst>
            <pc:docMk/>
            <pc:sldMk cId="1383925382" sldId="433"/>
            <ac:spMk id="5" creationId="{83F445CA-233C-4C05-8A63-7A70BB79D355}"/>
          </ac:spMkLst>
        </pc:spChg>
        <pc:spChg chg="add mod">
          <ac:chgData name="Federico Cluni" userId="754e41aadaf4a8ea" providerId="LiveId" clId="{7224CBDE-9508-4A23-91B1-E605B96AAB14}" dt="2020-07-17T05:19:45.481" v="1561" actId="1076"/>
          <ac:spMkLst>
            <pc:docMk/>
            <pc:sldMk cId="1383925382" sldId="433"/>
            <ac:spMk id="6" creationId="{89D72AEE-C83A-4635-8B43-4CD70794B6DC}"/>
          </ac:spMkLst>
        </pc:spChg>
        <pc:spChg chg="mod">
          <ac:chgData name="Federico Cluni" userId="754e41aadaf4a8ea" providerId="LiveId" clId="{7224CBDE-9508-4A23-91B1-E605B96AAB14}" dt="2020-07-16T20:00:12.010" v="898" actId="20577"/>
          <ac:spMkLst>
            <pc:docMk/>
            <pc:sldMk cId="1383925382" sldId="433"/>
            <ac:spMk id="10243" creationId="{4D213196-1290-462C-A590-4FB3CF51C244}"/>
          </ac:spMkLst>
        </pc:spChg>
        <pc:graphicFrameChg chg="del">
          <ac:chgData name="Federico Cluni" userId="754e41aadaf4a8ea" providerId="LiveId" clId="{7224CBDE-9508-4A23-91B1-E605B96AAB14}" dt="2020-07-16T19:56:21.673" v="870" actId="478"/>
          <ac:graphicFrameMkLst>
            <pc:docMk/>
            <pc:sldMk cId="1383925382" sldId="433"/>
            <ac:graphicFrameMk id="2" creationId="{7EA2914D-BA7B-469D-B6F5-4F1DBB8AD9D0}"/>
          </ac:graphicFrameMkLst>
        </pc:graphicFrameChg>
        <pc:picChg chg="del">
          <ac:chgData name="Federico Cluni" userId="754e41aadaf4a8ea" providerId="LiveId" clId="{7224CBDE-9508-4A23-91B1-E605B96AAB14}" dt="2020-07-16T19:56:17.526" v="869" actId="478"/>
          <ac:picMkLst>
            <pc:docMk/>
            <pc:sldMk cId="1383925382" sldId="433"/>
            <ac:picMk id="4" creationId="{28B2B4EF-0375-4905-B14D-9885617F7139}"/>
          </ac:picMkLst>
        </pc:picChg>
        <pc:picChg chg="del">
          <ac:chgData name="Federico Cluni" userId="754e41aadaf4a8ea" providerId="LiveId" clId="{7224CBDE-9508-4A23-91B1-E605B96AAB14}" dt="2020-07-16T19:56:16.647" v="868" actId="478"/>
          <ac:picMkLst>
            <pc:docMk/>
            <pc:sldMk cId="1383925382" sldId="433"/>
            <ac:picMk id="9" creationId="{8D0A9635-FAF2-43FB-99DB-9E4894D88AF7}"/>
          </ac:picMkLst>
        </pc:picChg>
        <pc:picChg chg="add mod">
          <ac:chgData name="Federico Cluni" userId="754e41aadaf4a8ea" providerId="LiveId" clId="{7224CBDE-9508-4A23-91B1-E605B96AAB14}" dt="2020-07-16T19:57:56.539" v="883" actId="1076"/>
          <ac:picMkLst>
            <pc:docMk/>
            <pc:sldMk cId="1383925382" sldId="433"/>
            <ac:picMk id="3074" creationId="{5A6670D3-6170-443D-A43D-8B8B44AAAB7B}"/>
          </ac:picMkLst>
        </pc:picChg>
        <pc:picChg chg="add mod">
          <ac:chgData name="Federico Cluni" userId="754e41aadaf4a8ea" providerId="LiveId" clId="{7224CBDE-9508-4A23-91B1-E605B96AAB14}" dt="2020-07-16T19:57:23.068" v="879" actId="1076"/>
          <ac:picMkLst>
            <pc:docMk/>
            <pc:sldMk cId="1383925382" sldId="433"/>
            <ac:picMk id="3076" creationId="{C12860A7-667D-4BFA-9D82-4376C9CE988B}"/>
          </ac:picMkLst>
        </pc:picChg>
        <pc:picChg chg="add mod">
          <ac:chgData name="Federico Cluni" userId="754e41aadaf4a8ea" providerId="LiveId" clId="{7224CBDE-9508-4A23-91B1-E605B96AAB14}" dt="2020-07-16T19:59:31.389" v="889" actId="1076"/>
          <ac:picMkLst>
            <pc:docMk/>
            <pc:sldMk cId="1383925382" sldId="433"/>
            <ac:picMk id="3078" creationId="{E4C7452B-618C-4272-A3E3-CA3515BD46E4}"/>
          </ac:picMkLst>
        </pc:picChg>
      </pc:sldChg>
      <pc:sldChg chg="delSp modSp add mod modNotesTx">
        <pc:chgData name="Federico Cluni" userId="754e41aadaf4a8ea" providerId="LiveId" clId="{7224CBDE-9508-4A23-91B1-E605B96AAB14}" dt="2020-07-17T05:23:38.732" v="1592" actId="207"/>
        <pc:sldMkLst>
          <pc:docMk/>
          <pc:sldMk cId="1891678468" sldId="434"/>
        </pc:sldMkLst>
        <pc:spChg chg="del">
          <ac:chgData name="Federico Cluni" userId="754e41aadaf4a8ea" providerId="LiveId" clId="{7224CBDE-9508-4A23-91B1-E605B96AAB14}" dt="2020-07-16T20:02:04.149" v="939" actId="478"/>
          <ac:spMkLst>
            <pc:docMk/>
            <pc:sldMk cId="1891678468" sldId="434"/>
            <ac:spMk id="3" creationId="{099C88A0-1C33-4473-AC56-30137A9FF18C}"/>
          </ac:spMkLst>
        </pc:spChg>
        <pc:spChg chg="del">
          <ac:chgData name="Federico Cluni" userId="754e41aadaf4a8ea" providerId="LiveId" clId="{7224CBDE-9508-4A23-91B1-E605B96AAB14}" dt="2020-07-16T20:02:04.149" v="939" actId="478"/>
          <ac:spMkLst>
            <pc:docMk/>
            <pc:sldMk cId="1891678468" sldId="434"/>
            <ac:spMk id="5" creationId="{83F445CA-233C-4C05-8A63-7A70BB79D355}"/>
          </ac:spMkLst>
        </pc:spChg>
        <pc:spChg chg="del">
          <ac:chgData name="Federico Cluni" userId="754e41aadaf4a8ea" providerId="LiveId" clId="{7224CBDE-9508-4A23-91B1-E605B96AAB14}" dt="2020-07-16T20:02:04.149" v="939" actId="478"/>
          <ac:spMkLst>
            <pc:docMk/>
            <pc:sldMk cId="1891678468" sldId="434"/>
            <ac:spMk id="6" creationId="{89D72AEE-C83A-4635-8B43-4CD70794B6DC}"/>
          </ac:spMkLst>
        </pc:spChg>
        <pc:spChg chg="mod">
          <ac:chgData name="Federico Cluni" userId="754e41aadaf4a8ea" providerId="LiveId" clId="{7224CBDE-9508-4A23-91B1-E605B96AAB14}" dt="2020-07-17T05:23:38.732" v="1592" actId="207"/>
          <ac:spMkLst>
            <pc:docMk/>
            <pc:sldMk cId="1891678468" sldId="434"/>
            <ac:spMk id="10243" creationId="{4D213196-1290-462C-A590-4FB3CF51C244}"/>
          </ac:spMkLst>
        </pc:spChg>
        <pc:picChg chg="del">
          <ac:chgData name="Federico Cluni" userId="754e41aadaf4a8ea" providerId="LiveId" clId="{7224CBDE-9508-4A23-91B1-E605B96AAB14}" dt="2020-07-16T20:02:01.632" v="938" actId="478"/>
          <ac:picMkLst>
            <pc:docMk/>
            <pc:sldMk cId="1891678468" sldId="434"/>
            <ac:picMk id="3074" creationId="{5A6670D3-6170-443D-A43D-8B8B44AAAB7B}"/>
          </ac:picMkLst>
        </pc:picChg>
        <pc:picChg chg="del">
          <ac:chgData name="Federico Cluni" userId="754e41aadaf4a8ea" providerId="LiveId" clId="{7224CBDE-9508-4A23-91B1-E605B96AAB14}" dt="2020-07-16T20:02:04.149" v="939" actId="478"/>
          <ac:picMkLst>
            <pc:docMk/>
            <pc:sldMk cId="1891678468" sldId="434"/>
            <ac:picMk id="3076" creationId="{C12860A7-667D-4BFA-9D82-4376C9CE988B}"/>
          </ac:picMkLst>
        </pc:picChg>
        <pc:picChg chg="del">
          <ac:chgData name="Federico Cluni" userId="754e41aadaf4a8ea" providerId="LiveId" clId="{7224CBDE-9508-4A23-91B1-E605B96AAB14}" dt="2020-07-16T20:02:04.149" v="939" actId="478"/>
          <ac:picMkLst>
            <pc:docMk/>
            <pc:sldMk cId="1891678468" sldId="434"/>
            <ac:picMk id="3078" creationId="{E4C7452B-618C-4272-A3E3-CA3515BD46E4}"/>
          </ac:picMkLst>
        </pc:picChg>
      </pc:sldChg>
      <pc:sldChg chg="modSp add mod modNotes">
        <pc:chgData name="Federico Cluni" userId="754e41aadaf4a8ea" providerId="LiveId" clId="{7224CBDE-9508-4A23-91B1-E605B96AAB14}" dt="2020-07-17T08:07:35.583" v="1859" actId="20577"/>
        <pc:sldMkLst>
          <pc:docMk/>
          <pc:sldMk cId="2167183142" sldId="435"/>
        </pc:sldMkLst>
        <pc:spChg chg="mod">
          <ac:chgData name="Federico Cluni" userId="754e41aadaf4a8ea" providerId="LiveId" clId="{7224CBDE-9508-4A23-91B1-E605B96AAB14}" dt="2020-07-17T08:07:35.583" v="1859" actId="20577"/>
          <ac:spMkLst>
            <pc:docMk/>
            <pc:sldMk cId="2167183142" sldId="435"/>
            <ac:spMk id="10243" creationId="{4D213196-1290-462C-A590-4FB3CF51C244}"/>
          </ac:spMkLst>
        </pc:spChg>
      </pc:sldChg>
      <pc:sldChg chg="addSp modSp add mod modNotes">
        <pc:chgData name="Federico Cluni" userId="754e41aadaf4a8ea" providerId="LiveId" clId="{7224CBDE-9508-4A23-91B1-E605B96AAB14}" dt="2020-07-17T05:46:07.570" v="1852" actId="208"/>
        <pc:sldMkLst>
          <pc:docMk/>
          <pc:sldMk cId="408319536" sldId="436"/>
        </pc:sldMkLst>
        <pc:spChg chg="add mod">
          <ac:chgData name="Federico Cluni" userId="754e41aadaf4a8ea" providerId="LiveId" clId="{7224CBDE-9508-4A23-91B1-E605B96AAB14}" dt="2020-07-17T05:46:07.570" v="1852" actId="208"/>
          <ac:spMkLst>
            <pc:docMk/>
            <pc:sldMk cId="408319536" sldId="436"/>
            <ac:spMk id="4" creationId="{F8350EBF-5252-4411-85ED-66FD55E84BA7}"/>
          </ac:spMkLst>
        </pc:spChg>
        <pc:spChg chg="mod">
          <ac:chgData name="Federico Cluni" userId="754e41aadaf4a8ea" providerId="LiveId" clId="{7224CBDE-9508-4A23-91B1-E605B96AAB14}" dt="2020-07-17T05:45:41.293" v="1843" actId="6549"/>
          <ac:spMkLst>
            <pc:docMk/>
            <pc:sldMk cId="408319536" sldId="436"/>
            <ac:spMk id="10243" creationId="{4D213196-1290-462C-A590-4FB3CF51C244}"/>
          </ac:spMkLst>
        </pc:spChg>
        <pc:picChg chg="add mod">
          <ac:chgData name="Federico Cluni" userId="754e41aadaf4a8ea" providerId="LiveId" clId="{7224CBDE-9508-4A23-91B1-E605B96AAB14}" dt="2020-07-17T05:45:54.137" v="1849" actId="1076"/>
          <ac:picMkLst>
            <pc:docMk/>
            <pc:sldMk cId="408319536" sldId="436"/>
            <ac:picMk id="3" creationId="{A6F7F42B-E285-4448-8DF3-91EA00E30523}"/>
          </ac:picMkLst>
        </pc:picChg>
      </pc:sldChg>
      <pc:sldChg chg="modSp add mod modNotes">
        <pc:chgData name="Federico Cluni" userId="754e41aadaf4a8ea" providerId="LiveId" clId="{7224CBDE-9508-4A23-91B1-E605B96AAB14}" dt="2020-07-17T08:15:56.516" v="1861" actId="113"/>
        <pc:sldMkLst>
          <pc:docMk/>
          <pc:sldMk cId="4059243155" sldId="437"/>
        </pc:sldMkLst>
        <pc:spChg chg="mod">
          <ac:chgData name="Federico Cluni" userId="754e41aadaf4a8ea" providerId="LiveId" clId="{7224CBDE-9508-4A23-91B1-E605B96AAB14}" dt="2020-07-17T08:15:56.516" v="1861" actId="113"/>
          <ac:spMkLst>
            <pc:docMk/>
            <pc:sldMk cId="4059243155" sldId="437"/>
            <ac:spMk id="10243" creationId="{4D213196-1290-462C-A590-4FB3CF51C244}"/>
          </ac:spMkLst>
        </pc:spChg>
      </pc:sldChg>
      <pc:sldChg chg="modSp add mod ord">
        <pc:chgData name="Federico Cluni" userId="754e41aadaf4a8ea" providerId="LiveId" clId="{7224CBDE-9508-4A23-91B1-E605B96AAB14}" dt="2020-07-17T05:42:04.062" v="1841" actId="207"/>
        <pc:sldMkLst>
          <pc:docMk/>
          <pc:sldMk cId="3288794622" sldId="438"/>
        </pc:sldMkLst>
        <pc:spChg chg="mod">
          <ac:chgData name="Federico Cluni" userId="754e41aadaf4a8ea" providerId="LiveId" clId="{7224CBDE-9508-4A23-91B1-E605B96AAB14}" dt="2020-07-17T05:42:04.062" v="1841" actId="207"/>
          <ac:spMkLst>
            <pc:docMk/>
            <pc:sldMk cId="3288794622" sldId="438"/>
            <ac:spMk id="4" creationId="{20E70B46-3267-498E-B6A2-2444632B2387}"/>
          </ac:spMkLst>
        </pc:spChg>
        <pc:spChg chg="mod">
          <ac:chgData name="Federico Cluni" userId="754e41aadaf4a8ea" providerId="LiveId" clId="{7224CBDE-9508-4A23-91B1-E605B96AAB14}" dt="2020-07-16T21:52:53.360" v="1506" actId="14100"/>
          <ac:spMkLst>
            <pc:docMk/>
            <pc:sldMk cId="3288794622" sldId="438"/>
            <ac:spMk id="5" creationId="{D77F15AE-CB05-4F94-B335-FABFB75B79C8}"/>
          </ac:spMkLst>
        </pc:spChg>
      </pc:sldChg>
      <pc:sldChg chg="add del">
        <pc:chgData name="Federico Cluni" userId="754e41aadaf4a8ea" providerId="LiveId" clId="{7224CBDE-9508-4A23-91B1-E605B96AAB14}" dt="2020-07-16T21:46:07.240" v="1287" actId="47"/>
        <pc:sldMkLst>
          <pc:docMk/>
          <pc:sldMk cId="3471484893" sldId="439"/>
        </pc:sldMkLst>
      </pc:sldChg>
      <pc:sldChg chg="modSp add mod ord">
        <pc:chgData name="Federico Cluni" userId="754e41aadaf4a8ea" providerId="LiveId" clId="{7224CBDE-9508-4A23-91B1-E605B96AAB14}" dt="2020-07-17T05:40:22.922" v="1835" actId="207"/>
        <pc:sldMkLst>
          <pc:docMk/>
          <pc:sldMk cId="4085600638" sldId="439"/>
        </pc:sldMkLst>
        <pc:spChg chg="mod">
          <ac:chgData name="Federico Cluni" userId="754e41aadaf4a8ea" providerId="LiveId" clId="{7224CBDE-9508-4A23-91B1-E605B96AAB14}" dt="2020-07-17T05:40:22.922" v="1835" actId="207"/>
          <ac:spMkLst>
            <pc:docMk/>
            <pc:sldMk cId="4085600638" sldId="439"/>
            <ac:spMk id="4" creationId="{20E70B46-3267-498E-B6A2-2444632B2387}"/>
          </ac:spMkLst>
        </pc:spChg>
        <pc:spChg chg="mod">
          <ac:chgData name="Federico Cluni" userId="754e41aadaf4a8ea" providerId="LiveId" clId="{7224CBDE-9508-4A23-91B1-E605B96AAB14}" dt="2020-07-16T21:53:03.637" v="1508" actId="14100"/>
          <ac:spMkLst>
            <pc:docMk/>
            <pc:sldMk cId="4085600638" sldId="439"/>
            <ac:spMk id="5" creationId="{D77F15AE-CB05-4F94-B335-FABFB75B79C8}"/>
          </ac:spMkLst>
        </pc:spChg>
      </pc:sldChg>
      <pc:sldChg chg="modSp add mod">
        <pc:chgData name="Federico Cluni" userId="754e41aadaf4a8ea" providerId="LiveId" clId="{7224CBDE-9508-4A23-91B1-E605B96AAB14}" dt="2020-07-17T05:49:05.760" v="1857" actId="20577"/>
        <pc:sldMkLst>
          <pc:docMk/>
          <pc:sldMk cId="542183006" sldId="440"/>
        </pc:sldMkLst>
        <pc:spChg chg="mod">
          <ac:chgData name="Federico Cluni" userId="754e41aadaf4a8ea" providerId="LiveId" clId="{7224CBDE-9508-4A23-91B1-E605B96AAB14}" dt="2020-07-17T05:49:05.760" v="1857" actId="20577"/>
          <ac:spMkLst>
            <pc:docMk/>
            <pc:sldMk cId="542183006" sldId="440"/>
            <ac:spMk id="4" creationId="{20E70B46-3267-498E-B6A2-2444632B2387}"/>
          </ac:spMkLst>
        </pc:spChg>
        <pc:spChg chg="mod">
          <ac:chgData name="Federico Cluni" userId="754e41aadaf4a8ea" providerId="LiveId" clId="{7224CBDE-9508-4A23-91B1-E605B96AAB14}" dt="2020-07-16T21:49:49.972" v="1444" actId="14100"/>
          <ac:spMkLst>
            <pc:docMk/>
            <pc:sldMk cId="542183006" sldId="440"/>
            <ac:spMk id="5" creationId="{D77F15AE-CB05-4F94-B335-FABFB75B79C8}"/>
          </ac:spMkLst>
        </pc:spChg>
      </pc:sldChg>
      <pc:sldChg chg="modSp add">
        <pc:chgData name="Federico Cluni" userId="754e41aadaf4a8ea" providerId="LiveId" clId="{7224CBDE-9508-4A23-91B1-E605B96AAB14}" dt="2020-07-17T05:40:56.521" v="1838"/>
        <pc:sldMkLst>
          <pc:docMk/>
          <pc:sldMk cId="3378018188" sldId="441"/>
        </pc:sldMkLst>
        <pc:spChg chg="mod">
          <ac:chgData name="Federico Cluni" userId="754e41aadaf4a8ea" providerId="LiveId" clId="{7224CBDE-9508-4A23-91B1-E605B96AAB14}" dt="2020-07-17T05:40:56.521" v="1838"/>
          <ac:spMkLst>
            <pc:docMk/>
            <pc:sldMk cId="3378018188" sldId="441"/>
            <ac:spMk id="4" creationId="{20E70B46-3267-498E-B6A2-2444632B2387}"/>
          </ac:spMkLst>
        </pc:spChg>
      </pc:sldChg>
      <pc:sldChg chg="addSp modSp add mod">
        <pc:chgData name="Federico Cluni" userId="754e41aadaf4a8ea" providerId="LiveId" clId="{7224CBDE-9508-4A23-91B1-E605B96AAB14}" dt="2020-07-17T05:46:19.443" v="1855"/>
        <pc:sldMkLst>
          <pc:docMk/>
          <pc:sldMk cId="3450238482" sldId="442"/>
        </pc:sldMkLst>
        <pc:spChg chg="mod">
          <ac:chgData name="Federico Cluni" userId="754e41aadaf4a8ea" providerId="LiveId" clId="{7224CBDE-9508-4A23-91B1-E605B96AAB14}" dt="2020-07-17T05:46:15.547" v="1854" actId="6549"/>
          <ac:spMkLst>
            <pc:docMk/>
            <pc:sldMk cId="3450238482" sldId="442"/>
            <ac:spMk id="10243" creationId="{4D213196-1290-462C-A590-4FB3CF51C244}"/>
          </ac:spMkLst>
        </pc:spChg>
        <pc:picChg chg="add mod">
          <ac:chgData name="Federico Cluni" userId="754e41aadaf4a8ea" providerId="LiveId" clId="{7224CBDE-9508-4A23-91B1-E605B96AAB14}" dt="2020-07-17T05:46:19.443" v="1855"/>
          <ac:picMkLst>
            <pc:docMk/>
            <pc:sldMk cId="3450238482" sldId="442"/>
            <ac:picMk id="4" creationId="{287643FD-A49E-4A64-BAE5-C6A6C1667F13}"/>
          </ac:picMkLst>
        </pc:picChg>
      </pc:sldChg>
    </pc:docChg>
  </pc:docChgLst>
  <pc:docChgLst>
    <pc:chgData name="Federico Cluni" userId="754e41aadaf4a8ea" providerId="LiveId" clId="{3C2A4BE2-CF98-44E4-90F2-E94C284B8C00}"/>
    <pc:docChg chg="undo custSel addSld delSld modSld sldOrd">
      <pc:chgData name="Federico Cluni" userId="754e41aadaf4a8ea" providerId="LiveId" clId="{3C2A4BE2-CF98-44E4-90F2-E94C284B8C00}" dt="2020-06-18T10:50:07.739" v="8699" actId="6549"/>
      <pc:docMkLst>
        <pc:docMk/>
      </pc:docMkLst>
      <pc:sldChg chg="modSp mod">
        <pc:chgData name="Federico Cluni" userId="754e41aadaf4a8ea" providerId="LiveId" clId="{3C2A4BE2-CF98-44E4-90F2-E94C284B8C00}" dt="2020-06-17T08:17:41.216" v="3" actId="20577"/>
        <pc:sldMkLst>
          <pc:docMk/>
          <pc:sldMk cId="0" sldId="256"/>
        </pc:sldMkLst>
        <pc:spChg chg="mod">
          <ac:chgData name="Federico Cluni" userId="754e41aadaf4a8ea" providerId="LiveId" clId="{3C2A4BE2-CF98-44E4-90F2-E94C284B8C00}" dt="2020-06-17T08:17:41.216" v="3" actId="20577"/>
          <ac:spMkLst>
            <pc:docMk/>
            <pc:sldMk cId="0" sldId="256"/>
            <ac:spMk id="2055" creationId="{4CD9053A-D1BE-4AA5-A65E-5DD053F0E150}"/>
          </ac:spMkLst>
        </pc:spChg>
      </pc:sldChg>
      <pc:sldChg chg="del">
        <pc:chgData name="Federico Cluni" userId="754e41aadaf4a8ea" providerId="LiveId" clId="{3C2A4BE2-CF98-44E4-90F2-E94C284B8C00}" dt="2020-06-17T08:17:57.251" v="4" actId="47"/>
        <pc:sldMkLst>
          <pc:docMk/>
          <pc:sldMk cId="0" sldId="257"/>
        </pc:sldMkLst>
      </pc:sldChg>
      <pc:sldChg chg="del">
        <pc:chgData name="Federico Cluni" userId="754e41aadaf4a8ea" providerId="LiveId" clId="{3C2A4BE2-CF98-44E4-90F2-E94C284B8C00}" dt="2020-06-17T08:17:57.251" v="4" actId="47"/>
        <pc:sldMkLst>
          <pc:docMk/>
          <pc:sldMk cId="0" sldId="259"/>
        </pc:sldMkLst>
      </pc:sldChg>
      <pc:sldChg chg="del">
        <pc:chgData name="Federico Cluni" userId="754e41aadaf4a8ea" providerId="LiveId" clId="{3C2A4BE2-CF98-44E4-90F2-E94C284B8C00}" dt="2020-06-17T08:17:57.251" v="4" actId="47"/>
        <pc:sldMkLst>
          <pc:docMk/>
          <pc:sldMk cId="0" sldId="260"/>
        </pc:sldMkLst>
      </pc:sldChg>
      <pc:sldChg chg="del">
        <pc:chgData name="Federico Cluni" userId="754e41aadaf4a8ea" providerId="LiveId" clId="{3C2A4BE2-CF98-44E4-90F2-E94C284B8C00}" dt="2020-06-17T08:17:57.251" v="4" actId="47"/>
        <pc:sldMkLst>
          <pc:docMk/>
          <pc:sldMk cId="0" sldId="261"/>
        </pc:sldMkLst>
      </pc:sldChg>
      <pc:sldChg chg="del">
        <pc:chgData name="Federico Cluni" userId="754e41aadaf4a8ea" providerId="LiveId" clId="{3C2A4BE2-CF98-44E4-90F2-E94C284B8C00}" dt="2020-06-17T08:17:57.251" v="4" actId="47"/>
        <pc:sldMkLst>
          <pc:docMk/>
          <pc:sldMk cId="0" sldId="262"/>
        </pc:sldMkLst>
      </pc:sldChg>
      <pc:sldChg chg="del">
        <pc:chgData name="Federico Cluni" userId="754e41aadaf4a8ea" providerId="LiveId" clId="{3C2A4BE2-CF98-44E4-90F2-E94C284B8C00}" dt="2020-06-17T08:17:57.251" v="4" actId="47"/>
        <pc:sldMkLst>
          <pc:docMk/>
          <pc:sldMk cId="0" sldId="263"/>
        </pc:sldMkLst>
      </pc:sldChg>
      <pc:sldChg chg="del">
        <pc:chgData name="Federico Cluni" userId="754e41aadaf4a8ea" providerId="LiveId" clId="{3C2A4BE2-CF98-44E4-90F2-E94C284B8C00}" dt="2020-06-17T08:17:57.251" v="4" actId="47"/>
        <pc:sldMkLst>
          <pc:docMk/>
          <pc:sldMk cId="0" sldId="264"/>
        </pc:sldMkLst>
      </pc:sldChg>
      <pc:sldChg chg="del">
        <pc:chgData name="Federico Cluni" userId="754e41aadaf4a8ea" providerId="LiveId" clId="{3C2A4BE2-CF98-44E4-90F2-E94C284B8C00}" dt="2020-06-17T08:17:57.251" v="4" actId="47"/>
        <pc:sldMkLst>
          <pc:docMk/>
          <pc:sldMk cId="0" sldId="265"/>
        </pc:sldMkLst>
      </pc:sldChg>
      <pc:sldChg chg="del">
        <pc:chgData name="Federico Cluni" userId="754e41aadaf4a8ea" providerId="LiveId" clId="{3C2A4BE2-CF98-44E4-90F2-E94C284B8C00}" dt="2020-06-17T08:17:57.251" v="4" actId="47"/>
        <pc:sldMkLst>
          <pc:docMk/>
          <pc:sldMk cId="0" sldId="266"/>
        </pc:sldMkLst>
      </pc:sldChg>
      <pc:sldChg chg="del">
        <pc:chgData name="Federico Cluni" userId="754e41aadaf4a8ea" providerId="LiveId" clId="{3C2A4BE2-CF98-44E4-90F2-E94C284B8C00}" dt="2020-06-17T08:17:57.251" v="4" actId="47"/>
        <pc:sldMkLst>
          <pc:docMk/>
          <pc:sldMk cId="0" sldId="267"/>
        </pc:sldMkLst>
      </pc:sldChg>
      <pc:sldChg chg="modSp mod">
        <pc:chgData name="Federico Cluni" userId="754e41aadaf4a8ea" providerId="LiveId" clId="{3C2A4BE2-CF98-44E4-90F2-E94C284B8C00}" dt="2020-06-18T07:23:48.662" v="8681" actId="20577"/>
        <pc:sldMkLst>
          <pc:docMk/>
          <pc:sldMk cId="0" sldId="268"/>
        </pc:sldMkLst>
        <pc:spChg chg="mod">
          <ac:chgData name="Federico Cluni" userId="754e41aadaf4a8ea" providerId="LiveId" clId="{3C2A4BE2-CF98-44E4-90F2-E94C284B8C00}" dt="2020-06-18T07:23:48.662" v="8681" actId="20577"/>
          <ac:spMkLst>
            <pc:docMk/>
            <pc:sldMk cId="0" sldId="268"/>
            <ac:spMk id="6" creationId="{9ED8ABB6-AF0A-42A5-AF65-767AB5F93706}"/>
          </ac:spMkLst>
        </pc:spChg>
        <pc:spChg chg="mod">
          <ac:chgData name="Federico Cluni" userId="754e41aadaf4a8ea" providerId="LiveId" clId="{3C2A4BE2-CF98-44E4-90F2-E94C284B8C00}" dt="2020-06-18T07:13:24.918" v="8680" actId="20577"/>
          <ac:spMkLst>
            <pc:docMk/>
            <pc:sldMk cId="0" sldId="268"/>
            <ac:spMk id="22531" creationId="{39233DBB-C68A-4241-91EF-A18A43DA6EC6}"/>
          </ac:spMkLst>
        </pc:spChg>
      </pc:sldChg>
      <pc:sldChg chg="modSp mod">
        <pc:chgData name="Federico Cluni" userId="754e41aadaf4a8ea" providerId="LiveId" clId="{3C2A4BE2-CF98-44E4-90F2-E94C284B8C00}" dt="2020-06-18T05:58:44.941" v="8324" actId="20577"/>
        <pc:sldMkLst>
          <pc:docMk/>
          <pc:sldMk cId="0" sldId="270"/>
        </pc:sldMkLst>
        <pc:spChg chg="mod">
          <ac:chgData name="Federico Cluni" userId="754e41aadaf4a8ea" providerId="LiveId" clId="{3C2A4BE2-CF98-44E4-90F2-E94C284B8C00}" dt="2020-06-18T05:58:44.941" v="8324" actId="20577"/>
          <ac:spMkLst>
            <pc:docMk/>
            <pc:sldMk cId="0" sldId="270"/>
            <ac:spMk id="24579" creationId="{DD94CCC3-7426-4499-B892-AD65FF7F07AA}"/>
          </ac:spMkLst>
        </pc:spChg>
      </pc:sldChg>
      <pc:sldChg chg="modSp mod">
        <pc:chgData name="Federico Cluni" userId="754e41aadaf4a8ea" providerId="LiveId" clId="{3C2A4BE2-CF98-44E4-90F2-E94C284B8C00}" dt="2020-06-18T06:00:35.740" v="8380" actId="2711"/>
        <pc:sldMkLst>
          <pc:docMk/>
          <pc:sldMk cId="0" sldId="271"/>
        </pc:sldMkLst>
        <pc:spChg chg="mod">
          <ac:chgData name="Federico Cluni" userId="754e41aadaf4a8ea" providerId="LiveId" clId="{3C2A4BE2-CF98-44E4-90F2-E94C284B8C00}" dt="2020-06-18T06:00:35.740" v="8380" actId="2711"/>
          <ac:spMkLst>
            <pc:docMk/>
            <pc:sldMk cId="0" sldId="271"/>
            <ac:spMk id="25603" creationId="{B2C9E3EA-DEFD-4712-83C3-493195BA3A4D}"/>
          </ac:spMkLst>
        </pc:spChg>
      </pc:sldChg>
      <pc:sldChg chg="modSp mod">
        <pc:chgData name="Federico Cluni" userId="754e41aadaf4a8ea" providerId="LiveId" clId="{3C2A4BE2-CF98-44E4-90F2-E94C284B8C00}" dt="2020-06-18T07:40:32.511" v="8682" actId="20577"/>
        <pc:sldMkLst>
          <pc:docMk/>
          <pc:sldMk cId="0" sldId="272"/>
        </pc:sldMkLst>
        <pc:spChg chg="mod">
          <ac:chgData name="Federico Cluni" userId="754e41aadaf4a8ea" providerId="LiveId" clId="{3C2A4BE2-CF98-44E4-90F2-E94C284B8C00}" dt="2020-06-18T07:40:32.511" v="8682" actId="20577"/>
          <ac:spMkLst>
            <pc:docMk/>
            <pc:sldMk cId="0" sldId="272"/>
            <ac:spMk id="26627" creationId="{5761D948-F146-4B33-992A-6B2BADFA563B}"/>
          </ac:spMkLst>
        </pc:spChg>
      </pc:sldChg>
      <pc:sldChg chg="modSp mod">
        <pc:chgData name="Federico Cluni" userId="754e41aadaf4a8ea" providerId="LiveId" clId="{3C2A4BE2-CF98-44E4-90F2-E94C284B8C00}" dt="2020-06-17T08:25:43.903" v="109" actId="20577"/>
        <pc:sldMkLst>
          <pc:docMk/>
          <pc:sldMk cId="0" sldId="273"/>
        </pc:sldMkLst>
        <pc:spChg chg="mod">
          <ac:chgData name="Federico Cluni" userId="754e41aadaf4a8ea" providerId="LiveId" clId="{3C2A4BE2-CF98-44E4-90F2-E94C284B8C00}" dt="2020-06-17T08:25:43.903" v="109" actId="20577"/>
          <ac:spMkLst>
            <pc:docMk/>
            <pc:sldMk cId="0" sldId="273"/>
            <ac:spMk id="27651" creationId="{37EC68AB-75F9-47B4-B985-79310AF55960}"/>
          </ac:spMkLst>
        </pc:spChg>
      </pc:sldChg>
      <pc:sldChg chg="modSp mod">
        <pc:chgData name="Federico Cluni" userId="754e41aadaf4a8ea" providerId="LiveId" clId="{3C2A4BE2-CF98-44E4-90F2-E94C284B8C00}" dt="2020-06-18T06:04:49.453" v="8381" actId="20577"/>
        <pc:sldMkLst>
          <pc:docMk/>
          <pc:sldMk cId="0" sldId="275"/>
        </pc:sldMkLst>
        <pc:spChg chg="mod">
          <ac:chgData name="Federico Cluni" userId="754e41aadaf4a8ea" providerId="LiveId" clId="{3C2A4BE2-CF98-44E4-90F2-E94C284B8C00}" dt="2020-06-18T06:04:49.453" v="8381" actId="20577"/>
          <ac:spMkLst>
            <pc:docMk/>
            <pc:sldMk cId="0" sldId="275"/>
            <ac:spMk id="4" creationId="{4C43C1B0-F2BD-44A8-9345-753B7206AD3B}"/>
          </ac:spMkLst>
        </pc:spChg>
      </pc:sldChg>
      <pc:sldChg chg="modSp mod">
        <pc:chgData name="Federico Cluni" userId="754e41aadaf4a8ea" providerId="LiveId" clId="{3C2A4BE2-CF98-44E4-90F2-E94C284B8C00}" dt="2020-06-18T06:06:22.437" v="8427" actId="14100"/>
        <pc:sldMkLst>
          <pc:docMk/>
          <pc:sldMk cId="0" sldId="276"/>
        </pc:sldMkLst>
        <pc:spChg chg="mod">
          <ac:chgData name="Federico Cluni" userId="754e41aadaf4a8ea" providerId="LiveId" clId="{3C2A4BE2-CF98-44E4-90F2-E94C284B8C00}" dt="2020-06-18T06:06:22.437" v="8427" actId="14100"/>
          <ac:spMkLst>
            <pc:docMk/>
            <pc:sldMk cId="0" sldId="276"/>
            <ac:spMk id="30723" creationId="{9A82AA15-C861-429E-9AE3-B204135A0812}"/>
          </ac:spMkLst>
        </pc:spChg>
      </pc:sldChg>
      <pc:sldChg chg="modSp mod">
        <pc:chgData name="Federico Cluni" userId="754e41aadaf4a8ea" providerId="LiveId" clId="{3C2A4BE2-CF98-44E4-90F2-E94C284B8C00}" dt="2020-06-17T08:29:09.134" v="110" actId="313"/>
        <pc:sldMkLst>
          <pc:docMk/>
          <pc:sldMk cId="0" sldId="279"/>
        </pc:sldMkLst>
        <pc:spChg chg="mod">
          <ac:chgData name="Federico Cluni" userId="754e41aadaf4a8ea" providerId="LiveId" clId="{3C2A4BE2-CF98-44E4-90F2-E94C284B8C00}" dt="2020-06-17T08:29:09.134" v="110" actId="313"/>
          <ac:spMkLst>
            <pc:docMk/>
            <pc:sldMk cId="0" sldId="279"/>
            <ac:spMk id="33795" creationId="{683B5865-B015-4177-B9F1-1E95303FD325}"/>
          </ac:spMkLst>
        </pc:spChg>
      </pc:sldChg>
      <pc:sldChg chg="modSp add mod">
        <pc:chgData name="Federico Cluni" userId="754e41aadaf4a8ea" providerId="LiveId" clId="{3C2A4BE2-CF98-44E4-90F2-E94C284B8C00}" dt="2020-06-17T14:32:50.246" v="7876" actId="207"/>
        <pc:sldMkLst>
          <pc:docMk/>
          <pc:sldMk cId="0" sldId="281"/>
        </pc:sldMkLst>
        <pc:spChg chg="mod">
          <ac:chgData name="Federico Cluni" userId="754e41aadaf4a8ea" providerId="LiveId" clId="{3C2A4BE2-CF98-44E4-90F2-E94C284B8C00}" dt="2020-06-17T08:30:45.664" v="125" actId="207"/>
          <ac:spMkLst>
            <pc:docMk/>
            <pc:sldMk cId="0" sldId="281"/>
            <ac:spMk id="37890" creationId="{361B014D-6404-45B2-87C0-5ADB2F5F362F}"/>
          </ac:spMkLst>
        </pc:spChg>
        <pc:spChg chg="mod">
          <ac:chgData name="Federico Cluni" userId="754e41aadaf4a8ea" providerId="LiveId" clId="{3C2A4BE2-CF98-44E4-90F2-E94C284B8C00}" dt="2020-06-17T14:32:50.246" v="7876" actId="207"/>
          <ac:spMkLst>
            <pc:docMk/>
            <pc:sldMk cId="0" sldId="281"/>
            <ac:spMk id="37891" creationId="{000745D8-C5E9-47F7-A2F4-49642B1D77DE}"/>
          </ac:spMkLst>
        </pc:spChg>
      </pc:sldChg>
      <pc:sldChg chg="addSp delSp modSp add mod">
        <pc:chgData name="Federico Cluni" userId="754e41aadaf4a8ea" providerId="LiveId" clId="{3C2A4BE2-CF98-44E4-90F2-E94C284B8C00}" dt="2020-06-17T14:32:54.381" v="7877" actId="207"/>
        <pc:sldMkLst>
          <pc:docMk/>
          <pc:sldMk cId="0" sldId="282"/>
        </pc:sldMkLst>
        <pc:spChg chg="add mod">
          <ac:chgData name="Federico Cluni" userId="754e41aadaf4a8ea" providerId="LiveId" clId="{3C2A4BE2-CF98-44E4-90F2-E94C284B8C00}" dt="2020-06-17T10:07:12.623" v="3057"/>
          <ac:spMkLst>
            <pc:docMk/>
            <pc:sldMk cId="0" sldId="282"/>
            <ac:spMk id="4" creationId="{8B10E11A-5085-4E09-9E02-586329CB7D40}"/>
          </ac:spMkLst>
        </pc:spChg>
        <pc:spChg chg="del">
          <ac:chgData name="Federico Cluni" userId="754e41aadaf4a8ea" providerId="LiveId" clId="{3C2A4BE2-CF98-44E4-90F2-E94C284B8C00}" dt="2020-06-17T10:07:12.172" v="3056" actId="478"/>
          <ac:spMkLst>
            <pc:docMk/>
            <pc:sldMk cId="0" sldId="282"/>
            <ac:spMk id="38914" creationId="{B2098D0A-E631-41AC-89B6-99245EC64DFF}"/>
          </ac:spMkLst>
        </pc:spChg>
        <pc:spChg chg="mod">
          <ac:chgData name="Federico Cluni" userId="754e41aadaf4a8ea" providerId="LiveId" clId="{3C2A4BE2-CF98-44E4-90F2-E94C284B8C00}" dt="2020-06-17T14:32:54.381" v="7877" actId="207"/>
          <ac:spMkLst>
            <pc:docMk/>
            <pc:sldMk cId="0" sldId="282"/>
            <ac:spMk id="38915" creationId="{872DC20D-507F-4FDF-B4F6-8E8B40D18543}"/>
          </ac:spMkLst>
        </pc:spChg>
      </pc:sldChg>
      <pc:sldChg chg="addSp delSp modSp add mod">
        <pc:chgData name="Federico Cluni" userId="754e41aadaf4a8ea" providerId="LiveId" clId="{3C2A4BE2-CF98-44E4-90F2-E94C284B8C00}" dt="2020-06-17T14:32:58.173" v="7878" actId="207"/>
        <pc:sldMkLst>
          <pc:docMk/>
          <pc:sldMk cId="0" sldId="283"/>
        </pc:sldMkLst>
        <pc:spChg chg="add mod">
          <ac:chgData name="Federico Cluni" userId="754e41aadaf4a8ea" providerId="LiveId" clId="{3C2A4BE2-CF98-44E4-90F2-E94C284B8C00}" dt="2020-06-17T10:07:25.382" v="3063"/>
          <ac:spMkLst>
            <pc:docMk/>
            <pc:sldMk cId="0" sldId="283"/>
            <ac:spMk id="7" creationId="{25BD1288-BA25-421E-8654-EABDC76BF9A7}"/>
          </ac:spMkLst>
        </pc:spChg>
        <pc:spChg chg="del">
          <ac:chgData name="Federico Cluni" userId="754e41aadaf4a8ea" providerId="LiveId" clId="{3C2A4BE2-CF98-44E4-90F2-E94C284B8C00}" dt="2020-06-17T10:07:24.954" v="3062" actId="478"/>
          <ac:spMkLst>
            <pc:docMk/>
            <pc:sldMk cId="0" sldId="283"/>
            <ac:spMk id="40962" creationId="{811E4A55-6845-4659-A1C7-28A7B5464917}"/>
          </ac:spMkLst>
        </pc:spChg>
        <pc:spChg chg="mod">
          <ac:chgData name="Federico Cluni" userId="754e41aadaf4a8ea" providerId="LiveId" clId="{3C2A4BE2-CF98-44E4-90F2-E94C284B8C00}" dt="2020-06-17T14:32:58.173" v="7878" actId="207"/>
          <ac:spMkLst>
            <pc:docMk/>
            <pc:sldMk cId="0" sldId="283"/>
            <ac:spMk id="40963" creationId="{4D1415C6-EE30-4B14-81F0-9275AE6BF351}"/>
          </ac:spMkLst>
        </pc:spChg>
        <pc:spChg chg="mod">
          <ac:chgData name="Federico Cluni" userId="754e41aadaf4a8ea" providerId="LiveId" clId="{3C2A4BE2-CF98-44E4-90F2-E94C284B8C00}" dt="2020-06-17T09:32:50.783" v="1356" actId="20577"/>
          <ac:spMkLst>
            <pc:docMk/>
            <pc:sldMk cId="0" sldId="283"/>
            <ac:spMk id="40964" creationId="{87FCD6AC-C812-4972-B2A3-DE697E0EEC59}"/>
          </ac:spMkLst>
        </pc:spChg>
      </pc:sldChg>
      <pc:sldChg chg="addSp delSp modSp add mod">
        <pc:chgData name="Federico Cluni" userId="754e41aadaf4a8ea" providerId="LiveId" clId="{3C2A4BE2-CF98-44E4-90F2-E94C284B8C00}" dt="2020-06-17T14:33:02.965" v="7879" actId="207"/>
        <pc:sldMkLst>
          <pc:docMk/>
          <pc:sldMk cId="0" sldId="284"/>
        </pc:sldMkLst>
        <pc:spChg chg="add mod">
          <ac:chgData name="Federico Cluni" userId="754e41aadaf4a8ea" providerId="LiveId" clId="{3C2A4BE2-CF98-44E4-90F2-E94C284B8C00}" dt="2020-06-17T10:07:29.343" v="3065"/>
          <ac:spMkLst>
            <pc:docMk/>
            <pc:sldMk cId="0" sldId="284"/>
            <ac:spMk id="4" creationId="{795CD148-7238-454B-8063-A4BBF5D51DC5}"/>
          </ac:spMkLst>
        </pc:spChg>
        <pc:spChg chg="del">
          <ac:chgData name="Federico Cluni" userId="754e41aadaf4a8ea" providerId="LiveId" clId="{3C2A4BE2-CF98-44E4-90F2-E94C284B8C00}" dt="2020-06-17T10:07:28.976" v="3064" actId="478"/>
          <ac:spMkLst>
            <pc:docMk/>
            <pc:sldMk cId="0" sldId="284"/>
            <ac:spMk id="41986" creationId="{1F6CB3A0-6E2C-4874-9A5D-05CEA9D5EB39}"/>
          </ac:spMkLst>
        </pc:spChg>
        <pc:spChg chg="mod">
          <ac:chgData name="Federico Cluni" userId="754e41aadaf4a8ea" providerId="LiveId" clId="{3C2A4BE2-CF98-44E4-90F2-E94C284B8C00}" dt="2020-06-17T14:33:02.965" v="7879" actId="207"/>
          <ac:spMkLst>
            <pc:docMk/>
            <pc:sldMk cId="0" sldId="284"/>
            <ac:spMk id="41987" creationId="{4634B66A-46C2-4F21-ADEE-51244DF0455B}"/>
          </ac:spMkLst>
        </pc:spChg>
      </pc:sldChg>
      <pc:sldChg chg="addSp delSp modSp add mod">
        <pc:chgData name="Federico Cluni" userId="754e41aadaf4a8ea" providerId="LiveId" clId="{3C2A4BE2-CF98-44E4-90F2-E94C284B8C00}" dt="2020-06-17T14:33:07.333" v="7880" actId="207"/>
        <pc:sldMkLst>
          <pc:docMk/>
          <pc:sldMk cId="0" sldId="285"/>
        </pc:sldMkLst>
        <pc:spChg chg="add mod">
          <ac:chgData name="Federico Cluni" userId="754e41aadaf4a8ea" providerId="LiveId" clId="{3C2A4BE2-CF98-44E4-90F2-E94C284B8C00}" dt="2020-06-17T10:07:33.164" v="3067"/>
          <ac:spMkLst>
            <pc:docMk/>
            <pc:sldMk cId="0" sldId="285"/>
            <ac:spMk id="4" creationId="{46764DC0-F17D-4768-AF9D-089CABE21A1B}"/>
          </ac:spMkLst>
        </pc:spChg>
        <pc:spChg chg="del">
          <ac:chgData name="Federico Cluni" userId="754e41aadaf4a8ea" providerId="LiveId" clId="{3C2A4BE2-CF98-44E4-90F2-E94C284B8C00}" dt="2020-06-17T10:07:32.816" v="3066" actId="478"/>
          <ac:spMkLst>
            <pc:docMk/>
            <pc:sldMk cId="0" sldId="285"/>
            <ac:spMk id="43010" creationId="{7F8497D9-1CA1-4D05-8703-20F38AE10678}"/>
          </ac:spMkLst>
        </pc:spChg>
        <pc:spChg chg="mod">
          <ac:chgData name="Federico Cluni" userId="754e41aadaf4a8ea" providerId="LiveId" clId="{3C2A4BE2-CF98-44E4-90F2-E94C284B8C00}" dt="2020-06-17T14:33:07.333" v="7880" actId="207"/>
          <ac:spMkLst>
            <pc:docMk/>
            <pc:sldMk cId="0" sldId="285"/>
            <ac:spMk id="43011" creationId="{530215A9-4BDE-4CBC-936D-2138A6982815}"/>
          </ac:spMkLst>
        </pc:spChg>
      </pc:sldChg>
      <pc:sldChg chg="addSp delSp modSp add mod">
        <pc:chgData name="Federico Cluni" userId="754e41aadaf4a8ea" providerId="LiveId" clId="{3C2A4BE2-CF98-44E4-90F2-E94C284B8C00}" dt="2020-06-17T14:33:35.326" v="7884" actId="207"/>
        <pc:sldMkLst>
          <pc:docMk/>
          <pc:sldMk cId="0" sldId="286"/>
        </pc:sldMkLst>
        <pc:spChg chg="add mod">
          <ac:chgData name="Federico Cluni" userId="754e41aadaf4a8ea" providerId="LiveId" clId="{3C2A4BE2-CF98-44E4-90F2-E94C284B8C00}" dt="2020-06-17T10:07:41.219" v="3071"/>
          <ac:spMkLst>
            <pc:docMk/>
            <pc:sldMk cId="0" sldId="286"/>
            <ac:spMk id="5" creationId="{263DEA10-79FC-470D-8215-2C8A5F2D7BEE}"/>
          </ac:spMkLst>
        </pc:spChg>
        <pc:spChg chg="del">
          <ac:chgData name="Federico Cluni" userId="754e41aadaf4a8ea" providerId="LiveId" clId="{3C2A4BE2-CF98-44E4-90F2-E94C284B8C00}" dt="2020-06-17T10:07:40.880" v="3070" actId="478"/>
          <ac:spMkLst>
            <pc:docMk/>
            <pc:sldMk cId="0" sldId="286"/>
            <ac:spMk id="45058" creationId="{EAD2260B-A0A2-4F26-9A2D-FA17EDEBB891}"/>
          </ac:spMkLst>
        </pc:spChg>
        <pc:spChg chg="mod">
          <ac:chgData name="Federico Cluni" userId="754e41aadaf4a8ea" providerId="LiveId" clId="{3C2A4BE2-CF98-44E4-90F2-E94C284B8C00}" dt="2020-06-17T14:33:35.326" v="7884" actId="207"/>
          <ac:spMkLst>
            <pc:docMk/>
            <pc:sldMk cId="0" sldId="286"/>
            <ac:spMk id="45059" creationId="{B29CAD21-7F16-443A-A012-B74A76C5BF5B}"/>
          </ac:spMkLst>
        </pc:spChg>
        <pc:spChg chg="mod">
          <ac:chgData name="Federico Cluni" userId="754e41aadaf4a8ea" providerId="LiveId" clId="{3C2A4BE2-CF98-44E4-90F2-E94C284B8C00}" dt="2020-06-17T09:45:17.540" v="1916" actId="20577"/>
          <ac:spMkLst>
            <pc:docMk/>
            <pc:sldMk cId="0" sldId="286"/>
            <ac:spMk id="45060" creationId="{EFE68B92-8428-485F-A609-20719AEEBA69}"/>
          </ac:spMkLst>
        </pc:spChg>
      </pc:sldChg>
      <pc:sldChg chg="addSp delSp modSp add del mod">
        <pc:chgData name="Federico Cluni" userId="754e41aadaf4a8ea" providerId="LiveId" clId="{3C2A4BE2-CF98-44E4-90F2-E94C284B8C00}" dt="2020-06-18T06:54:08.878" v="8679" actId="114"/>
        <pc:sldMkLst>
          <pc:docMk/>
          <pc:sldMk cId="3286911153" sldId="287"/>
        </pc:sldMkLst>
        <pc:spChg chg="add mod">
          <ac:chgData name="Federico Cluni" userId="754e41aadaf4a8ea" providerId="LiveId" clId="{3C2A4BE2-CF98-44E4-90F2-E94C284B8C00}" dt="2020-06-17T13:54:53.568" v="6343" actId="20577"/>
          <ac:spMkLst>
            <pc:docMk/>
            <pc:sldMk cId="3286911153" sldId="287"/>
            <ac:spMk id="5" creationId="{23A50B28-D705-411B-84F8-14538B50D1C4}"/>
          </ac:spMkLst>
        </pc:spChg>
        <pc:spChg chg="del">
          <ac:chgData name="Federico Cluni" userId="754e41aadaf4a8ea" providerId="LiveId" clId="{3C2A4BE2-CF98-44E4-90F2-E94C284B8C00}" dt="2020-06-17T13:54:38.059" v="6320" actId="478"/>
          <ac:spMkLst>
            <pc:docMk/>
            <pc:sldMk cId="3286911153" sldId="287"/>
            <ac:spMk id="49154" creationId="{A9CFA50B-E77B-43A6-A368-625B09739D2E}"/>
          </ac:spMkLst>
        </pc:spChg>
        <pc:spChg chg="mod">
          <ac:chgData name="Federico Cluni" userId="754e41aadaf4a8ea" providerId="LiveId" clId="{3C2A4BE2-CF98-44E4-90F2-E94C284B8C00}" dt="2020-06-17T10:14:28.622" v="3148" actId="20577"/>
          <ac:spMkLst>
            <pc:docMk/>
            <pc:sldMk cId="3286911153" sldId="287"/>
            <ac:spMk id="49155" creationId="{D354007A-39EA-443A-8E64-150723E95206}"/>
          </ac:spMkLst>
        </pc:spChg>
        <pc:spChg chg="mod">
          <ac:chgData name="Federico Cluni" userId="754e41aadaf4a8ea" providerId="LiveId" clId="{3C2A4BE2-CF98-44E4-90F2-E94C284B8C00}" dt="2020-06-18T06:54:08.878" v="8679" actId="114"/>
          <ac:spMkLst>
            <pc:docMk/>
            <pc:sldMk cId="3286911153" sldId="287"/>
            <ac:spMk id="49156" creationId="{6B1CEF43-8701-43B5-A0FF-2E0F4E6A20A0}"/>
          </ac:spMkLst>
        </pc:spChg>
      </pc:sldChg>
      <pc:sldChg chg="add del">
        <pc:chgData name="Federico Cluni" userId="754e41aadaf4a8ea" providerId="LiveId" clId="{3C2A4BE2-CF98-44E4-90F2-E94C284B8C00}" dt="2020-06-17T10:17:26.531" v="3255" actId="47"/>
        <pc:sldMkLst>
          <pc:docMk/>
          <pc:sldMk cId="0" sldId="288"/>
        </pc:sldMkLst>
      </pc:sldChg>
      <pc:sldChg chg="modSp add del mod">
        <pc:chgData name="Federico Cluni" userId="754e41aadaf4a8ea" providerId="LiveId" clId="{3C2A4BE2-CF98-44E4-90F2-E94C284B8C00}" dt="2020-06-17T13:55:05.431" v="6346" actId="2696"/>
        <pc:sldMkLst>
          <pc:docMk/>
          <pc:sldMk cId="0" sldId="289"/>
        </pc:sldMkLst>
        <pc:spChg chg="mod">
          <ac:chgData name="Federico Cluni" userId="754e41aadaf4a8ea" providerId="LiveId" clId="{3C2A4BE2-CF98-44E4-90F2-E94C284B8C00}" dt="2020-06-17T10:19:28.704" v="3487" actId="6549"/>
          <ac:spMkLst>
            <pc:docMk/>
            <pc:sldMk cId="0" sldId="289"/>
            <ac:spMk id="51203" creationId="{7038C185-D10E-4F27-A339-76B3C7E837C8}"/>
          </ac:spMkLst>
        </pc:spChg>
      </pc:sldChg>
      <pc:sldChg chg="add del">
        <pc:chgData name="Federico Cluni" userId="754e41aadaf4a8ea" providerId="LiveId" clId="{3C2A4BE2-CF98-44E4-90F2-E94C284B8C00}" dt="2020-06-17T14:26:14.126" v="7594" actId="47"/>
        <pc:sldMkLst>
          <pc:docMk/>
          <pc:sldMk cId="1649203960" sldId="289"/>
        </pc:sldMkLst>
      </pc:sldChg>
      <pc:sldChg chg="addSp delSp modSp add">
        <pc:chgData name="Federico Cluni" userId="754e41aadaf4a8ea" providerId="LiveId" clId="{3C2A4BE2-CF98-44E4-90F2-E94C284B8C00}" dt="2020-06-17T14:31:33.113" v="7821"/>
        <pc:sldMkLst>
          <pc:docMk/>
          <pc:sldMk cId="3077951468" sldId="290"/>
        </pc:sldMkLst>
        <pc:spChg chg="add mod">
          <ac:chgData name="Federico Cluni" userId="754e41aadaf4a8ea" providerId="LiveId" clId="{3C2A4BE2-CF98-44E4-90F2-E94C284B8C00}" dt="2020-06-17T14:31:33.113" v="7821"/>
          <ac:spMkLst>
            <pc:docMk/>
            <pc:sldMk cId="3077951468" sldId="290"/>
            <ac:spMk id="4" creationId="{8DF2BBCF-A139-4938-9EB5-DDE3C8350C05}"/>
          </ac:spMkLst>
        </pc:spChg>
        <pc:spChg chg="del">
          <ac:chgData name="Federico Cluni" userId="754e41aadaf4a8ea" providerId="LiveId" clId="{3C2A4BE2-CF98-44E4-90F2-E94C284B8C00}" dt="2020-06-17T14:31:32.726" v="7820" actId="478"/>
          <ac:spMkLst>
            <pc:docMk/>
            <pc:sldMk cId="3077951468" sldId="290"/>
            <ac:spMk id="52226" creationId="{C95518DE-5B6F-4A98-B5BE-048571D27422}"/>
          </ac:spMkLst>
        </pc:spChg>
        <pc:spChg chg="mod">
          <ac:chgData name="Federico Cluni" userId="754e41aadaf4a8ea" providerId="LiveId" clId="{3C2A4BE2-CF98-44E4-90F2-E94C284B8C00}" dt="2020-06-17T10:22:43.347" v="3867" actId="20577"/>
          <ac:spMkLst>
            <pc:docMk/>
            <pc:sldMk cId="3077951468" sldId="290"/>
            <ac:spMk id="52227" creationId="{99FBDFD0-1935-4371-B600-89F689A1C6E7}"/>
          </ac:spMkLst>
        </pc:spChg>
      </pc:sldChg>
      <pc:sldChg chg="addSp delSp modSp add mod">
        <pc:chgData name="Federico Cluni" userId="754e41aadaf4a8ea" providerId="LiveId" clId="{3C2A4BE2-CF98-44E4-90F2-E94C284B8C00}" dt="2020-06-17T14:33:40.580" v="7885" actId="207"/>
        <pc:sldMkLst>
          <pc:docMk/>
          <pc:sldMk cId="0" sldId="292"/>
        </pc:sldMkLst>
        <pc:spChg chg="add mod">
          <ac:chgData name="Federico Cluni" userId="754e41aadaf4a8ea" providerId="LiveId" clId="{3C2A4BE2-CF98-44E4-90F2-E94C284B8C00}" dt="2020-06-17T10:07:45.655" v="3073"/>
          <ac:spMkLst>
            <pc:docMk/>
            <pc:sldMk cId="0" sldId="292"/>
            <ac:spMk id="4" creationId="{0212A5E6-77DC-4FAA-98FA-9E9922E08B97}"/>
          </ac:spMkLst>
        </pc:spChg>
        <pc:spChg chg="del">
          <ac:chgData name="Federico Cluni" userId="754e41aadaf4a8ea" providerId="LiveId" clId="{3C2A4BE2-CF98-44E4-90F2-E94C284B8C00}" dt="2020-06-17T10:07:44.877" v="3072" actId="478"/>
          <ac:spMkLst>
            <pc:docMk/>
            <pc:sldMk cId="0" sldId="292"/>
            <ac:spMk id="46082" creationId="{3CB08C05-7392-4438-B9BB-8B4ABCEE2E55}"/>
          </ac:spMkLst>
        </pc:spChg>
        <pc:spChg chg="mod">
          <ac:chgData name="Federico Cluni" userId="754e41aadaf4a8ea" providerId="LiveId" clId="{3C2A4BE2-CF98-44E4-90F2-E94C284B8C00}" dt="2020-06-17T14:33:40.580" v="7885" actId="207"/>
          <ac:spMkLst>
            <pc:docMk/>
            <pc:sldMk cId="0" sldId="292"/>
            <ac:spMk id="46083" creationId="{4BD9E5AE-ABE3-4473-B116-4358611DB157}"/>
          </ac:spMkLst>
        </pc:spChg>
      </pc:sldChg>
      <pc:sldChg chg="del">
        <pc:chgData name="Federico Cluni" userId="754e41aadaf4a8ea" providerId="LiveId" clId="{3C2A4BE2-CF98-44E4-90F2-E94C284B8C00}" dt="2020-06-17T08:17:57.251" v="4" actId="47"/>
        <pc:sldMkLst>
          <pc:docMk/>
          <pc:sldMk cId="1165524876" sldId="295"/>
        </pc:sldMkLst>
      </pc:sldChg>
      <pc:sldChg chg="del">
        <pc:chgData name="Federico Cluni" userId="754e41aadaf4a8ea" providerId="LiveId" clId="{3C2A4BE2-CF98-44E4-90F2-E94C284B8C00}" dt="2020-06-17T08:17:57.251" v="4" actId="47"/>
        <pc:sldMkLst>
          <pc:docMk/>
          <pc:sldMk cId="0" sldId="296"/>
        </pc:sldMkLst>
      </pc:sldChg>
      <pc:sldChg chg="del">
        <pc:chgData name="Federico Cluni" userId="754e41aadaf4a8ea" providerId="LiveId" clId="{3C2A4BE2-CF98-44E4-90F2-E94C284B8C00}" dt="2020-06-17T08:17:57.251" v="4" actId="47"/>
        <pc:sldMkLst>
          <pc:docMk/>
          <pc:sldMk cId="0" sldId="297"/>
        </pc:sldMkLst>
      </pc:sldChg>
      <pc:sldChg chg="del">
        <pc:chgData name="Federico Cluni" userId="754e41aadaf4a8ea" providerId="LiveId" clId="{3C2A4BE2-CF98-44E4-90F2-E94C284B8C00}" dt="2020-06-17T08:17:57.251" v="4" actId="47"/>
        <pc:sldMkLst>
          <pc:docMk/>
          <pc:sldMk cId="0" sldId="298"/>
        </pc:sldMkLst>
      </pc:sldChg>
      <pc:sldChg chg="del">
        <pc:chgData name="Federico Cluni" userId="754e41aadaf4a8ea" providerId="LiveId" clId="{3C2A4BE2-CF98-44E4-90F2-E94C284B8C00}" dt="2020-06-17T08:17:57.251" v="4" actId="47"/>
        <pc:sldMkLst>
          <pc:docMk/>
          <pc:sldMk cId="0" sldId="299"/>
        </pc:sldMkLst>
      </pc:sldChg>
      <pc:sldChg chg="addSp delSp modSp add mod">
        <pc:chgData name="Federico Cluni" userId="754e41aadaf4a8ea" providerId="LiveId" clId="{3C2A4BE2-CF98-44E4-90F2-E94C284B8C00}" dt="2020-06-18T06:16:39.975" v="8594" actId="20577"/>
        <pc:sldMkLst>
          <pc:docMk/>
          <pc:sldMk cId="0" sldId="300"/>
        </pc:sldMkLst>
        <pc:spChg chg="del">
          <ac:chgData name="Federico Cluni" userId="754e41aadaf4a8ea" providerId="LiveId" clId="{3C2A4BE2-CF98-44E4-90F2-E94C284B8C00}" dt="2020-06-17T10:00:23.499" v="2714" actId="478"/>
          <ac:spMkLst>
            <pc:docMk/>
            <pc:sldMk cId="0" sldId="300"/>
            <ac:spMk id="2" creationId="{3EB24B92-A823-46D9-9AB9-161C11913CC4}"/>
          </ac:spMkLst>
        </pc:spChg>
        <pc:spChg chg="add mod">
          <ac:chgData name="Federico Cluni" userId="754e41aadaf4a8ea" providerId="LiveId" clId="{3C2A4BE2-CF98-44E4-90F2-E94C284B8C00}" dt="2020-06-18T06:16:39.975" v="8594" actId="20577"/>
          <ac:spMkLst>
            <pc:docMk/>
            <pc:sldMk cId="0" sldId="300"/>
            <ac:spMk id="4" creationId="{1757A113-2160-4A40-B67E-037908788499}"/>
          </ac:spMkLst>
        </pc:spChg>
        <pc:spChg chg="add mod">
          <ac:chgData name="Federico Cluni" userId="754e41aadaf4a8ea" providerId="LiveId" clId="{3C2A4BE2-CF98-44E4-90F2-E94C284B8C00}" dt="2020-06-17T10:07:50.252" v="3075"/>
          <ac:spMkLst>
            <pc:docMk/>
            <pc:sldMk cId="0" sldId="300"/>
            <ac:spMk id="5" creationId="{CE269B7B-35D4-4F12-99F4-3BD7A8757DE1}"/>
          </ac:spMkLst>
        </pc:spChg>
        <pc:spChg chg="del">
          <ac:chgData name="Federico Cluni" userId="754e41aadaf4a8ea" providerId="LiveId" clId="{3C2A4BE2-CF98-44E4-90F2-E94C284B8C00}" dt="2020-06-17T10:07:49.856" v="3074" actId="478"/>
          <ac:spMkLst>
            <pc:docMk/>
            <pc:sldMk cId="0" sldId="300"/>
            <ac:spMk id="47106" creationId="{00364813-5B13-443D-B937-A39AC47821E7}"/>
          </ac:spMkLst>
        </pc:spChg>
        <pc:spChg chg="mod">
          <ac:chgData name="Federico Cluni" userId="754e41aadaf4a8ea" providerId="LiveId" clId="{3C2A4BE2-CF98-44E4-90F2-E94C284B8C00}" dt="2020-06-17T14:33:54.246" v="7887" actId="207"/>
          <ac:spMkLst>
            <pc:docMk/>
            <pc:sldMk cId="0" sldId="300"/>
            <ac:spMk id="47107" creationId="{99C64C5A-F27B-4D5E-A469-247857D5FEFD}"/>
          </ac:spMkLst>
        </pc:spChg>
      </pc:sldChg>
      <pc:sldChg chg="addSp delSp modSp add del mod">
        <pc:chgData name="Federico Cluni" userId="754e41aadaf4a8ea" providerId="LiveId" clId="{3C2A4BE2-CF98-44E4-90F2-E94C284B8C00}" dt="2020-06-17T13:34:18.523" v="6075" actId="2696"/>
        <pc:sldMkLst>
          <pc:docMk/>
          <pc:sldMk cId="2909882934" sldId="301"/>
        </pc:sldMkLst>
        <pc:spChg chg="add mod">
          <ac:chgData name="Federico Cluni" userId="754e41aadaf4a8ea" providerId="LiveId" clId="{3C2A4BE2-CF98-44E4-90F2-E94C284B8C00}" dt="2020-06-17T10:07:16.867" v="3059"/>
          <ac:spMkLst>
            <pc:docMk/>
            <pc:sldMk cId="2909882934" sldId="301"/>
            <ac:spMk id="4" creationId="{3CF10B12-B102-46BE-AE13-25BDA808731C}"/>
          </ac:spMkLst>
        </pc:spChg>
        <pc:spChg chg="del">
          <ac:chgData name="Federico Cluni" userId="754e41aadaf4a8ea" providerId="LiveId" clId="{3C2A4BE2-CF98-44E4-90F2-E94C284B8C00}" dt="2020-06-17T10:07:16.463" v="3058" actId="478"/>
          <ac:spMkLst>
            <pc:docMk/>
            <pc:sldMk cId="2909882934" sldId="301"/>
            <ac:spMk id="39938" creationId="{B313FE4B-8740-4F8B-AC63-0314C8543804}"/>
          </ac:spMkLst>
        </pc:spChg>
        <pc:spChg chg="mod">
          <ac:chgData name="Federico Cluni" userId="754e41aadaf4a8ea" providerId="LiveId" clId="{3C2A4BE2-CF98-44E4-90F2-E94C284B8C00}" dt="2020-06-17T09:30:18.455" v="1221" actId="6549"/>
          <ac:spMkLst>
            <pc:docMk/>
            <pc:sldMk cId="2909882934" sldId="301"/>
            <ac:spMk id="39939" creationId="{141BD149-0FFB-40B5-96FB-BC7F0D8CD8D4}"/>
          </ac:spMkLst>
        </pc:spChg>
      </pc:sldChg>
      <pc:sldChg chg="addSp delSp modSp add mod">
        <pc:chgData name="Federico Cluni" userId="754e41aadaf4a8ea" providerId="LiveId" clId="{3C2A4BE2-CF98-44E4-90F2-E94C284B8C00}" dt="2020-06-17T14:33:15.669" v="7881" actId="207"/>
        <pc:sldMkLst>
          <pc:docMk/>
          <pc:sldMk cId="0" sldId="302"/>
        </pc:sldMkLst>
        <pc:spChg chg="add mod">
          <ac:chgData name="Federico Cluni" userId="754e41aadaf4a8ea" providerId="LiveId" clId="{3C2A4BE2-CF98-44E4-90F2-E94C284B8C00}" dt="2020-06-17T10:07:37.098" v="3069"/>
          <ac:spMkLst>
            <pc:docMk/>
            <pc:sldMk cId="0" sldId="302"/>
            <ac:spMk id="4" creationId="{0A22BD09-EF34-4B81-922F-414C35510B85}"/>
          </ac:spMkLst>
        </pc:spChg>
        <pc:spChg chg="del">
          <ac:chgData name="Federico Cluni" userId="754e41aadaf4a8ea" providerId="LiveId" clId="{3C2A4BE2-CF98-44E4-90F2-E94C284B8C00}" dt="2020-06-17T10:07:36.692" v="3068" actId="478"/>
          <ac:spMkLst>
            <pc:docMk/>
            <pc:sldMk cId="0" sldId="302"/>
            <ac:spMk id="44034" creationId="{0C7DFD8C-00BD-4103-A060-1F36E9A6E738}"/>
          </ac:spMkLst>
        </pc:spChg>
        <pc:spChg chg="mod">
          <ac:chgData name="Federico Cluni" userId="754e41aadaf4a8ea" providerId="LiveId" clId="{3C2A4BE2-CF98-44E4-90F2-E94C284B8C00}" dt="2020-06-17T14:33:15.669" v="7881" actId="207"/>
          <ac:spMkLst>
            <pc:docMk/>
            <pc:sldMk cId="0" sldId="302"/>
            <ac:spMk id="44035" creationId="{A9D92512-3529-405D-8C8E-F1A81D59CCCD}"/>
          </ac:spMkLst>
        </pc:spChg>
      </pc:sldChg>
      <pc:sldChg chg="del">
        <pc:chgData name="Federico Cluni" userId="754e41aadaf4a8ea" providerId="LiveId" clId="{3C2A4BE2-CF98-44E4-90F2-E94C284B8C00}" dt="2020-06-17T08:17:57.251" v="4" actId="47"/>
        <pc:sldMkLst>
          <pc:docMk/>
          <pc:sldMk cId="0" sldId="303"/>
        </pc:sldMkLst>
      </pc:sldChg>
      <pc:sldChg chg="del">
        <pc:chgData name="Federico Cluni" userId="754e41aadaf4a8ea" providerId="LiveId" clId="{3C2A4BE2-CF98-44E4-90F2-E94C284B8C00}" dt="2020-06-17T08:17:57.251" v="4" actId="47"/>
        <pc:sldMkLst>
          <pc:docMk/>
          <pc:sldMk cId="0" sldId="304"/>
        </pc:sldMkLst>
      </pc:sldChg>
      <pc:sldChg chg="del">
        <pc:chgData name="Federico Cluni" userId="754e41aadaf4a8ea" providerId="LiveId" clId="{3C2A4BE2-CF98-44E4-90F2-E94C284B8C00}" dt="2020-06-17T08:17:57.251" v="4" actId="47"/>
        <pc:sldMkLst>
          <pc:docMk/>
          <pc:sldMk cId="0" sldId="305"/>
        </pc:sldMkLst>
      </pc:sldChg>
      <pc:sldChg chg="modSp add mod modNotesTx">
        <pc:chgData name="Federico Cluni" userId="754e41aadaf4a8ea" providerId="LiveId" clId="{3C2A4BE2-CF98-44E4-90F2-E94C284B8C00}" dt="2020-06-18T10:37:18.064" v="8684" actId="20577"/>
        <pc:sldMkLst>
          <pc:docMk/>
          <pc:sldMk cId="0" sldId="306"/>
        </pc:sldMkLst>
        <pc:spChg chg="mod">
          <ac:chgData name="Federico Cluni" userId="754e41aadaf4a8ea" providerId="LiveId" clId="{3C2A4BE2-CF98-44E4-90F2-E94C284B8C00}" dt="2020-06-17T10:30:37.633" v="3872" actId="207"/>
          <ac:spMkLst>
            <pc:docMk/>
            <pc:sldMk cId="0" sldId="306"/>
            <ac:spMk id="53250" creationId="{18CD9BC8-C129-43D2-8128-06A814C2C5F5}"/>
          </ac:spMkLst>
        </pc:spChg>
        <pc:spChg chg="mod">
          <ac:chgData name="Federico Cluni" userId="754e41aadaf4a8ea" providerId="LiveId" clId="{3C2A4BE2-CF98-44E4-90F2-E94C284B8C00}" dt="2020-06-18T10:37:18.064" v="8684" actId="20577"/>
          <ac:spMkLst>
            <pc:docMk/>
            <pc:sldMk cId="0" sldId="306"/>
            <ac:spMk id="53251" creationId="{B32536A9-90A3-4A3F-AC07-594D85CB2542}"/>
          </ac:spMkLst>
        </pc:spChg>
      </pc:sldChg>
      <pc:sldChg chg="addSp delSp modSp add mod">
        <pc:chgData name="Federico Cluni" userId="754e41aadaf4a8ea" providerId="LiveId" clId="{3C2A4BE2-CF98-44E4-90F2-E94C284B8C00}" dt="2020-06-17T14:42:14.986" v="8144" actId="20577"/>
        <pc:sldMkLst>
          <pc:docMk/>
          <pc:sldMk cId="0" sldId="307"/>
        </pc:sldMkLst>
        <pc:spChg chg="add mod">
          <ac:chgData name="Federico Cluni" userId="754e41aadaf4a8ea" providerId="LiveId" clId="{3C2A4BE2-CF98-44E4-90F2-E94C284B8C00}" dt="2020-06-17T10:46:59.300" v="4741" actId="20577"/>
          <ac:spMkLst>
            <pc:docMk/>
            <pc:sldMk cId="0" sldId="307"/>
            <ac:spMk id="4" creationId="{EFBB445F-35AB-4EC1-B355-910AA8ACCC46}"/>
          </ac:spMkLst>
        </pc:spChg>
        <pc:spChg chg="del">
          <ac:chgData name="Federico Cluni" userId="754e41aadaf4a8ea" providerId="LiveId" clId="{3C2A4BE2-CF98-44E4-90F2-E94C284B8C00}" dt="2020-06-17T10:46:53.379" v="4726" actId="478"/>
          <ac:spMkLst>
            <pc:docMk/>
            <pc:sldMk cId="0" sldId="307"/>
            <ac:spMk id="54274" creationId="{529B81B0-8208-4B6F-8196-38094201D299}"/>
          </ac:spMkLst>
        </pc:spChg>
        <pc:spChg chg="mod">
          <ac:chgData name="Federico Cluni" userId="754e41aadaf4a8ea" providerId="LiveId" clId="{3C2A4BE2-CF98-44E4-90F2-E94C284B8C00}" dt="2020-06-17T14:42:14.986" v="8144" actId="20577"/>
          <ac:spMkLst>
            <pc:docMk/>
            <pc:sldMk cId="0" sldId="307"/>
            <ac:spMk id="54275" creationId="{90CF1CCD-6B1C-4856-8E13-E28A8438CA31}"/>
          </ac:spMkLst>
        </pc:spChg>
      </pc:sldChg>
      <pc:sldChg chg="addSp delSp modSp add mod">
        <pc:chgData name="Federico Cluni" userId="754e41aadaf4a8ea" providerId="LiveId" clId="{3C2A4BE2-CF98-44E4-90F2-E94C284B8C00}" dt="2020-06-18T10:50:07.739" v="8699" actId="6549"/>
        <pc:sldMkLst>
          <pc:docMk/>
          <pc:sldMk cId="0" sldId="308"/>
        </pc:sldMkLst>
        <pc:spChg chg="add mod">
          <ac:chgData name="Federico Cluni" userId="754e41aadaf4a8ea" providerId="LiveId" clId="{3C2A4BE2-CF98-44E4-90F2-E94C284B8C00}" dt="2020-06-17T10:47:40.596" v="4792"/>
          <ac:spMkLst>
            <pc:docMk/>
            <pc:sldMk cId="0" sldId="308"/>
            <ac:spMk id="5" creationId="{70FD258E-8675-4227-8E24-636C9B23E3DD}"/>
          </ac:spMkLst>
        </pc:spChg>
        <pc:spChg chg="del">
          <ac:chgData name="Federico Cluni" userId="754e41aadaf4a8ea" providerId="LiveId" clId="{3C2A4BE2-CF98-44E4-90F2-E94C284B8C00}" dt="2020-06-17T10:47:39.899" v="4791" actId="478"/>
          <ac:spMkLst>
            <pc:docMk/>
            <pc:sldMk cId="0" sldId="308"/>
            <ac:spMk id="55298" creationId="{DA952007-CA8B-47AF-871D-D8F0C5A08C3F}"/>
          </ac:spMkLst>
        </pc:spChg>
        <pc:spChg chg="mod">
          <ac:chgData name="Federico Cluni" userId="754e41aadaf4a8ea" providerId="LiveId" clId="{3C2A4BE2-CF98-44E4-90F2-E94C284B8C00}" dt="2020-06-18T10:50:07.739" v="8699" actId="6549"/>
          <ac:spMkLst>
            <pc:docMk/>
            <pc:sldMk cId="0" sldId="308"/>
            <ac:spMk id="55299" creationId="{CD15E60E-56BC-4EF8-940E-C5902B08B9BA}"/>
          </ac:spMkLst>
        </pc:spChg>
        <pc:spChg chg="mod">
          <ac:chgData name="Federico Cluni" userId="754e41aadaf4a8ea" providerId="LiveId" clId="{3C2A4BE2-CF98-44E4-90F2-E94C284B8C00}" dt="2020-06-17T10:49:23.220" v="4982" actId="20577"/>
          <ac:spMkLst>
            <pc:docMk/>
            <pc:sldMk cId="0" sldId="308"/>
            <ac:spMk id="55300" creationId="{F03F0B5F-2F75-4990-B08E-02B933201531}"/>
          </ac:spMkLst>
        </pc:spChg>
      </pc:sldChg>
      <pc:sldChg chg="addSp delSp modSp add mod">
        <pc:chgData name="Federico Cluni" userId="754e41aadaf4a8ea" providerId="LiveId" clId="{3C2A4BE2-CF98-44E4-90F2-E94C284B8C00}" dt="2020-06-17T14:36:06.950" v="7976" actId="207"/>
        <pc:sldMkLst>
          <pc:docMk/>
          <pc:sldMk cId="0" sldId="309"/>
        </pc:sldMkLst>
        <pc:spChg chg="add mod">
          <ac:chgData name="Federico Cluni" userId="754e41aadaf4a8ea" providerId="LiveId" clId="{3C2A4BE2-CF98-44E4-90F2-E94C284B8C00}" dt="2020-06-17T10:53:07.326" v="5012" actId="20577"/>
          <ac:spMkLst>
            <pc:docMk/>
            <pc:sldMk cId="0" sldId="309"/>
            <ac:spMk id="9" creationId="{B2D81CDC-6FD6-4F7F-9514-BCBF1AD2571A}"/>
          </ac:spMkLst>
        </pc:spChg>
        <pc:spChg chg="del">
          <ac:chgData name="Federico Cluni" userId="754e41aadaf4a8ea" providerId="LiveId" clId="{3C2A4BE2-CF98-44E4-90F2-E94C284B8C00}" dt="2020-06-17T10:52:58.220" v="4985" actId="478"/>
          <ac:spMkLst>
            <pc:docMk/>
            <pc:sldMk cId="0" sldId="309"/>
            <ac:spMk id="56322" creationId="{F3099BDC-9C8E-4740-BEA8-0853AA4BA9B3}"/>
          </ac:spMkLst>
        </pc:spChg>
        <pc:spChg chg="mod">
          <ac:chgData name="Federico Cluni" userId="754e41aadaf4a8ea" providerId="LiveId" clId="{3C2A4BE2-CF98-44E4-90F2-E94C284B8C00}" dt="2020-06-17T14:36:06.950" v="7976" actId="207"/>
          <ac:spMkLst>
            <pc:docMk/>
            <pc:sldMk cId="0" sldId="309"/>
            <ac:spMk id="56323" creationId="{F04628DC-64BE-4BB1-B0B0-9EF18EDB47AF}"/>
          </ac:spMkLst>
        </pc:spChg>
        <pc:spChg chg="del mod">
          <ac:chgData name="Federico Cluni" userId="754e41aadaf4a8ea" providerId="LiveId" clId="{3C2A4BE2-CF98-44E4-90F2-E94C284B8C00}" dt="2020-06-17T10:56:11.637" v="5168" actId="478"/>
          <ac:spMkLst>
            <pc:docMk/>
            <pc:sldMk cId="0" sldId="309"/>
            <ac:spMk id="56324" creationId="{1F1D5F53-3FF2-4FD8-80FD-067674727DA2}"/>
          </ac:spMkLst>
        </pc:spChg>
        <pc:spChg chg="mod">
          <ac:chgData name="Federico Cluni" userId="754e41aadaf4a8ea" providerId="LiveId" clId="{3C2A4BE2-CF98-44E4-90F2-E94C284B8C00}" dt="2020-06-17T10:55:54.843" v="5165" actId="1076"/>
          <ac:spMkLst>
            <pc:docMk/>
            <pc:sldMk cId="0" sldId="309"/>
            <ac:spMk id="56325" creationId="{0AF642C5-2755-4EBD-BE9D-C355124DCB79}"/>
          </ac:spMkLst>
        </pc:spChg>
        <pc:spChg chg="mod">
          <ac:chgData name="Federico Cluni" userId="754e41aadaf4a8ea" providerId="LiveId" clId="{3C2A4BE2-CF98-44E4-90F2-E94C284B8C00}" dt="2020-06-17T10:55:54.843" v="5165" actId="1076"/>
          <ac:spMkLst>
            <pc:docMk/>
            <pc:sldMk cId="0" sldId="309"/>
            <ac:spMk id="56326" creationId="{7683477A-8B88-4D5B-8D86-4891C55CF028}"/>
          </ac:spMkLst>
        </pc:spChg>
        <pc:spChg chg="mod">
          <ac:chgData name="Federico Cluni" userId="754e41aadaf4a8ea" providerId="LiveId" clId="{3C2A4BE2-CF98-44E4-90F2-E94C284B8C00}" dt="2020-06-17T10:55:54.843" v="5165" actId="1076"/>
          <ac:spMkLst>
            <pc:docMk/>
            <pc:sldMk cId="0" sldId="309"/>
            <ac:spMk id="56327" creationId="{175D6CC5-79E2-400B-9379-9C4627959354}"/>
          </ac:spMkLst>
        </pc:spChg>
        <pc:spChg chg="mod">
          <ac:chgData name="Federico Cluni" userId="754e41aadaf4a8ea" providerId="LiveId" clId="{3C2A4BE2-CF98-44E4-90F2-E94C284B8C00}" dt="2020-06-17T10:55:54.843" v="5165" actId="1076"/>
          <ac:spMkLst>
            <pc:docMk/>
            <pc:sldMk cId="0" sldId="309"/>
            <ac:spMk id="56328" creationId="{FB6EDBCC-9BF3-4B6E-AF3E-8BD3E82A9EA3}"/>
          </ac:spMkLst>
        </pc:spChg>
      </pc:sldChg>
      <pc:sldChg chg="addSp delSp modSp add mod">
        <pc:chgData name="Federico Cluni" userId="754e41aadaf4a8ea" providerId="LiveId" clId="{3C2A4BE2-CF98-44E4-90F2-E94C284B8C00}" dt="2020-06-17T14:36:18.951" v="7977" actId="207"/>
        <pc:sldMkLst>
          <pc:docMk/>
          <pc:sldMk cId="0" sldId="310"/>
        </pc:sldMkLst>
        <pc:spChg chg="add mod">
          <ac:chgData name="Federico Cluni" userId="754e41aadaf4a8ea" providerId="LiveId" clId="{3C2A4BE2-CF98-44E4-90F2-E94C284B8C00}" dt="2020-06-17T10:59:08.778" v="5265" actId="20577"/>
          <ac:spMkLst>
            <pc:docMk/>
            <pc:sldMk cId="0" sldId="310"/>
            <ac:spMk id="4" creationId="{8E81E1BE-0151-4B2B-8ED8-26EB841CE581}"/>
          </ac:spMkLst>
        </pc:spChg>
        <pc:spChg chg="del">
          <ac:chgData name="Federico Cluni" userId="754e41aadaf4a8ea" providerId="LiveId" clId="{3C2A4BE2-CF98-44E4-90F2-E94C284B8C00}" dt="2020-06-17T10:58:37.288" v="5249" actId="478"/>
          <ac:spMkLst>
            <pc:docMk/>
            <pc:sldMk cId="0" sldId="310"/>
            <ac:spMk id="57346" creationId="{5566956C-761F-40B1-9302-475E7D05A1D3}"/>
          </ac:spMkLst>
        </pc:spChg>
        <pc:spChg chg="mod">
          <ac:chgData name="Federico Cluni" userId="754e41aadaf4a8ea" providerId="LiveId" clId="{3C2A4BE2-CF98-44E4-90F2-E94C284B8C00}" dt="2020-06-17T14:36:18.951" v="7977" actId="207"/>
          <ac:spMkLst>
            <pc:docMk/>
            <pc:sldMk cId="0" sldId="310"/>
            <ac:spMk id="57347" creationId="{27A4A5CA-69B7-41B9-B033-C217FB7EEFBE}"/>
          </ac:spMkLst>
        </pc:spChg>
      </pc:sldChg>
      <pc:sldChg chg="addSp delSp modSp add mod">
        <pc:chgData name="Federico Cluni" userId="754e41aadaf4a8ea" providerId="LiveId" clId="{3C2A4BE2-CF98-44E4-90F2-E94C284B8C00}" dt="2020-06-18T06:12:21.951" v="8435" actId="20577"/>
        <pc:sldMkLst>
          <pc:docMk/>
          <pc:sldMk cId="0" sldId="311"/>
        </pc:sldMkLst>
        <pc:spChg chg="add mod">
          <ac:chgData name="Federico Cluni" userId="754e41aadaf4a8ea" providerId="LiveId" clId="{3C2A4BE2-CF98-44E4-90F2-E94C284B8C00}" dt="2020-06-17T13:10:06.906" v="5380" actId="20577"/>
          <ac:spMkLst>
            <pc:docMk/>
            <pc:sldMk cId="0" sldId="311"/>
            <ac:spMk id="4" creationId="{5CAFEFF0-0A7B-4E43-A252-786CA3938B88}"/>
          </ac:spMkLst>
        </pc:spChg>
        <pc:spChg chg="del">
          <ac:chgData name="Federico Cluni" userId="754e41aadaf4a8ea" providerId="LiveId" clId="{3C2A4BE2-CF98-44E4-90F2-E94C284B8C00}" dt="2020-06-17T13:10:02.138" v="5371" actId="478"/>
          <ac:spMkLst>
            <pc:docMk/>
            <pc:sldMk cId="0" sldId="311"/>
            <ac:spMk id="58370" creationId="{5AD84078-D536-4DB0-8E35-0C3288BD2CA1}"/>
          </ac:spMkLst>
        </pc:spChg>
        <pc:spChg chg="mod">
          <ac:chgData name="Federico Cluni" userId="754e41aadaf4a8ea" providerId="LiveId" clId="{3C2A4BE2-CF98-44E4-90F2-E94C284B8C00}" dt="2020-06-18T06:12:21.951" v="8435" actId="20577"/>
          <ac:spMkLst>
            <pc:docMk/>
            <pc:sldMk cId="0" sldId="311"/>
            <ac:spMk id="58371" creationId="{7D14B1CE-538B-4A79-BFD0-D54055953175}"/>
          </ac:spMkLst>
        </pc:spChg>
      </pc:sldChg>
      <pc:sldChg chg="addSp delSp modSp add mod">
        <pc:chgData name="Federico Cluni" userId="754e41aadaf4a8ea" providerId="LiveId" clId="{3C2A4BE2-CF98-44E4-90F2-E94C284B8C00}" dt="2020-06-17T14:36:31.213" v="7979" actId="207"/>
        <pc:sldMkLst>
          <pc:docMk/>
          <pc:sldMk cId="0" sldId="312"/>
        </pc:sldMkLst>
        <pc:spChg chg="add mod">
          <ac:chgData name="Federico Cluni" userId="754e41aadaf4a8ea" providerId="LiveId" clId="{3C2A4BE2-CF98-44E4-90F2-E94C284B8C00}" dt="2020-06-17T13:14:18.895" v="5512" actId="20577"/>
          <ac:spMkLst>
            <pc:docMk/>
            <pc:sldMk cId="0" sldId="312"/>
            <ac:spMk id="4" creationId="{1D0568E1-C7A9-4922-A2AF-0ADF6B31744E}"/>
          </ac:spMkLst>
        </pc:spChg>
        <pc:spChg chg="add mod">
          <ac:chgData name="Federico Cluni" userId="754e41aadaf4a8ea" providerId="LiveId" clId="{3C2A4BE2-CF98-44E4-90F2-E94C284B8C00}" dt="2020-06-17T13:14:59.316" v="5568" actId="1076"/>
          <ac:spMkLst>
            <pc:docMk/>
            <pc:sldMk cId="0" sldId="312"/>
            <ac:spMk id="5" creationId="{DDDF1180-733F-4A60-BDF4-8A026584591C}"/>
          </ac:spMkLst>
        </pc:spChg>
        <pc:spChg chg="del">
          <ac:chgData name="Federico Cluni" userId="754e41aadaf4a8ea" providerId="LiveId" clId="{3C2A4BE2-CF98-44E4-90F2-E94C284B8C00}" dt="2020-06-17T13:11:15.098" v="5471" actId="478"/>
          <ac:spMkLst>
            <pc:docMk/>
            <pc:sldMk cId="0" sldId="312"/>
            <ac:spMk id="59394" creationId="{F8A0612B-FB0A-4366-B4F0-E2893FB967B2}"/>
          </ac:spMkLst>
        </pc:spChg>
        <pc:spChg chg="mod">
          <ac:chgData name="Federico Cluni" userId="754e41aadaf4a8ea" providerId="LiveId" clId="{3C2A4BE2-CF98-44E4-90F2-E94C284B8C00}" dt="2020-06-17T14:36:31.213" v="7979" actId="207"/>
          <ac:spMkLst>
            <pc:docMk/>
            <pc:sldMk cId="0" sldId="312"/>
            <ac:spMk id="59395" creationId="{188C0C7E-B87C-45A0-B1AE-EE834A7A5042}"/>
          </ac:spMkLst>
        </pc:spChg>
      </pc:sldChg>
      <pc:sldChg chg="addSp delSp modSp add mod">
        <pc:chgData name="Federico Cluni" userId="754e41aadaf4a8ea" providerId="LiveId" clId="{3C2A4BE2-CF98-44E4-90F2-E94C284B8C00}" dt="2020-06-17T14:47:27.685" v="8153" actId="20577"/>
        <pc:sldMkLst>
          <pc:docMk/>
          <pc:sldMk cId="0" sldId="313"/>
        </pc:sldMkLst>
        <pc:spChg chg="add mod">
          <ac:chgData name="Federico Cluni" userId="754e41aadaf4a8ea" providerId="LiveId" clId="{3C2A4BE2-CF98-44E4-90F2-E94C284B8C00}" dt="2020-06-17T13:15:17.978" v="5574" actId="20577"/>
          <ac:spMkLst>
            <pc:docMk/>
            <pc:sldMk cId="0" sldId="313"/>
            <ac:spMk id="4" creationId="{753B658E-4C5B-49B9-88CD-5D1178CB9FE9}"/>
          </ac:spMkLst>
        </pc:spChg>
        <pc:spChg chg="del">
          <ac:chgData name="Federico Cluni" userId="754e41aadaf4a8ea" providerId="LiveId" clId="{3C2A4BE2-CF98-44E4-90F2-E94C284B8C00}" dt="2020-06-17T13:15:12.321" v="5569" actId="478"/>
          <ac:spMkLst>
            <pc:docMk/>
            <pc:sldMk cId="0" sldId="313"/>
            <ac:spMk id="60418" creationId="{CD253A1F-35E2-40B4-B887-C6E518C85299}"/>
          </ac:spMkLst>
        </pc:spChg>
        <pc:spChg chg="mod">
          <ac:chgData name="Federico Cluni" userId="754e41aadaf4a8ea" providerId="LiveId" clId="{3C2A4BE2-CF98-44E4-90F2-E94C284B8C00}" dt="2020-06-17T14:47:27.685" v="8153" actId="20577"/>
          <ac:spMkLst>
            <pc:docMk/>
            <pc:sldMk cId="0" sldId="313"/>
            <ac:spMk id="60419" creationId="{1DCB188F-CBF2-4118-B7D2-2063D15CE157}"/>
          </ac:spMkLst>
        </pc:spChg>
      </pc:sldChg>
      <pc:sldChg chg="addSp delSp modSp add mod ord">
        <pc:chgData name="Federico Cluni" userId="754e41aadaf4a8ea" providerId="LiveId" clId="{3C2A4BE2-CF98-44E4-90F2-E94C284B8C00}" dt="2020-06-17T14:35:24.092" v="7973" actId="20577"/>
        <pc:sldMkLst>
          <pc:docMk/>
          <pc:sldMk cId="0" sldId="314"/>
        </pc:sldMkLst>
        <pc:spChg chg="mod">
          <ac:chgData name="Federico Cluni" userId="754e41aadaf4a8ea" providerId="LiveId" clId="{3C2A4BE2-CF98-44E4-90F2-E94C284B8C00}" dt="2020-06-17T10:05:45.402" v="3038" actId="20577"/>
          <ac:spMkLst>
            <pc:docMk/>
            <pc:sldMk cId="0" sldId="314"/>
            <ac:spMk id="2" creationId="{C7CE77D6-3A10-4EC5-A503-E0E6006B57A1}"/>
          </ac:spMkLst>
        </pc:spChg>
        <pc:spChg chg="add mod">
          <ac:chgData name="Federico Cluni" userId="754e41aadaf4a8ea" providerId="LiveId" clId="{3C2A4BE2-CF98-44E4-90F2-E94C284B8C00}" dt="2020-06-17T10:07:55.214" v="3077"/>
          <ac:spMkLst>
            <pc:docMk/>
            <pc:sldMk cId="0" sldId="314"/>
            <ac:spMk id="7" creationId="{FCCB3D06-8CFD-4DB6-BE00-2434CEF1892A}"/>
          </ac:spMkLst>
        </pc:spChg>
        <pc:spChg chg="mod">
          <ac:chgData name="Federico Cluni" userId="754e41aadaf4a8ea" providerId="LiveId" clId="{3C2A4BE2-CF98-44E4-90F2-E94C284B8C00}" dt="2020-06-17T14:35:24.092" v="7973" actId="20577"/>
          <ac:spMkLst>
            <pc:docMk/>
            <pc:sldMk cId="0" sldId="314"/>
            <ac:spMk id="46083" creationId="{6ACC68DE-8CF4-432B-B0F9-A6F80B875381}"/>
          </ac:spMkLst>
        </pc:spChg>
        <pc:spChg chg="del">
          <ac:chgData name="Federico Cluni" userId="754e41aadaf4a8ea" providerId="LiveId" clId="{3C2A4BE2-CF98-44E4-90F2-E94C284B8C00}" dt="2020-06-17T10:07:54.838" v="3076" actId="478"/>
          <ac:spMkLst>
            <pc:docMk/>
            <pc:sldMk cId="0" sldId="314"/>
            <ac:spMk id="48130" creationId="{4F3D2287-1109-450D-A21C-C43EFA756FA6}"/>
          </ac:spMkLst>
        </pc:spChg>
        <pc:spChg chg="mod">
          <ac:chgData name="Federico Cluni" userId="754e41aadaf4a8ea" providerId="LiveId" clId="{3C2A4BE2-CF98-44E4-90F2-E94C284B8C00}" dt="2020-06-17T10:05:49.911" v="3040" actId="20577"/>
          <ac:spMkLst>
            <pc:docMk/>
            <pc:sldMk cId="0" sldId="314"/>
            <ac:spMk id="48132" creationId="{A0FE7CB0-E481-4096-81C8-1764C2DA88DA}"/>
          </ac:spMkLst>
        </pc:spChg>
        <pc:spChg chg="mod">
          <ac:chgData name="Federico Cluni" userId="754e41aadaf4a8ea" providerId="LiveId" clId="{3C2A4BE2-CF98-44E4-90F2-E94C284B8C00}" dt="2020-06-17T10:06:03.373" v="3055" actId="20577"/>
          <ac:spMkLst>
            <pc:docMk/>
            <pc:sldMk cId="0" sldId="314"/>
            <ac:spMk id="48134" creationId="{774AE6C6-4588-4333-AB3D-72CBCBC40EC5}"/>
          </ac:spMkLst>
        </pc:spChg>
      </pc:sldChg>
      <pc:sldChg chg="addSp delSp modSp add del mod modNotesTx">
        <pc:chgData name="Federico Cluni" userId="754e41aadaf4a8ea" providerId="LiveId" clId="{3C2A4BE2-CF98-44E4-90F2-E94C284B8C00}" dt="2020-06-17T13:34:18.523" v="6075" actId="2696"/>
        <pc:sldMkLst>
          <pc:docMk/>
          <pc:sldMk cId="3167600321" sldId="315"/>
        </pc:sldMkLst>
        <pc:spChg chg="add mod">
          <ac:chgData name="Federico Cluni" userId="754e41aadaf4a8ea" providerId="LiveId" clId="{3C2A4BE2-CF98-44E4-90F2-E94C284B8C00}" dt="2020-06-17T10:07:21.277" v="3061"/>
          <ac:spMkLst>
            <pc:docMk/>
            <pc:sldMk cId="3167600321" sldId="315"/>
            <ac:spMk id="4" creationId="{E00B9A0C-DD66-4C5A-830E-EEEC9189156B}"/>
          </ac:spMkLst>
        </pc:spChg>
        <pc:spChg chg="del">
          <ac:chgData name="Federico Cluni" userId="754e41aadaf4a8ea" providerId="LiveId" clId="{3C2A4BE2-CF98-44E4-90F2-E94C284B8C00}" dt="2020-06-17T10:07:20.866" v="3060" actId="478"/>
          <ac:spMkLst>
            <pc:docMk/>
            <pc:sldMk cId="3167600321" sldId="315"/>
            <ac:spMk id="39938" creationId="{B313FE4B-8740-4F8B-AC63-0314C8543804}"/>
          </ac:spMkLst>
        </pc:spChg>
        <pc:spChg chg="mod">
          <ac:chgData name="Federico Cluni" userId="754e41aadaf4a8ea" providerId="LiveId" clId="{3C2A4BE2-CF98-44E4-90F2-E94C284B8C00}" dt="2020-06-17T09:30:11.325" v="1220" actId="6549"/>
          <ac:spMkLst>
            <pc:docMk/>
            <pc:sldMk cId="3167600321" sldId="315"/>
            <ac:spMk id="39939" creationId="{141BD149-0FFB-40B5-96FB-BC7F0D8CD8D4}"/>
          </ac:spMkLst>
        </pc:spChg>
      </pc:sldChg>
      <pc:sldChg chg="addSp modSp add mod">
        <pc:chgData name="Federico Cluni" userId="754e41aadaf4a8ea" providerId="LiveId" clId="{3C2A4BE2-CF98-44E4-90F2-E94C284B8C00}" dt="2020-06-17T15:05:13.088" v="8246" actId="1076"/>
        <pc:sldMkLst>
          <pc:docMk/>
          <pc:sldMk cId="3640886085" sldId="315"/>
        </pc:sldMkLst>
        <pc:spChg chg="mod">
          <ac:chgData name="Federico Cluni" userId="754e41aadaf4a8ea" providerId="LiveId" clId="{3C2A4BE2-CF98-44E4-90F2-E94C284B8C00}" dt="2020-06-17T15:04:39.449" v="8239" actId="20577"/>
          <ac:spMkLst>
            <pc:docMk/>
            <pc:sldMk cId="3640886085" sldId="315"/>
            <ac:spMk id="39939" creationId="{141BD149-0FFB-40B5-96FB-BC7F0D8CD8D4}"/>
          </ac:spMkLst>
        </pc:spChg>
        <pc:picChg chg="add mod">
          <ac:chgData name="Federico Cluni" userId="754e41aadaf4a8ea" providerId="LiveId" clId="{3C2A4BE2-CF98-44E4-90F2-E94C284B8C00}" dt="2020-06-17T15:05:13.088" v="8246" actId="1076"/>
          <ac:picMkLst>
            <pc:docMk/>
            <pc:sldMk cId="3640886085" sldId="315"/>
            <ac:picMk id="3" creationId="{065CDF21-4126-4A6D-962A-76791542F169}"/>
          </ac:picMkLst>
        </pc:picChg>
      </pc:sldChg>
      <pc:sldChg chg="del">
        <pc:chgData name="Federico Cluni" userId="754e41aadaf4a8ea" providerId="LiveId" clId="{3C2A4BE2-CF98-44E4-90F2-E94C284B8C00}" dt="2020-06-17T08:17:57.251" v="4" actId="47"/>
        <pc:sldMkLst>
          <pc:docMk/>
          <pc:sldMk cId="3826106657" sldId="315"/>
        </pc:sldMkLst>
      </pc:sldChg>
      <pc:sldChg chg="addSp delSp modSp add mod">
        <pc:chgData name="Federico Cluni" userId="754e41aadaf4a8ea" providerId="LiveId" clId="{3C2A4BE2-CF98-44E4-90F2-E94C284B8C00}" dt="2020-06-17T14:31:54.339" v="7867" actId="313"/>
        <pc:sldMkLst>
          <pc:docMk/>
          <pc:sldMk cId="0" sldId="316"/>
        </pc:sldMkLst>
        <pc:spChg chg="add mod">
          <ac:chgData name="Federico Cluni" userId="754e41aadaf4a8ea" providerId="LiveId" clId="{3C2A4BE2-CF98-44E4-90F2-E94C284B8C00}" dt="2020-06-17T14:31:54.339" v="7867" actId="313"/>
          <ac:spMkLst>
            <pc:docMk/>
            <pc:sldMk cId="0" sldId="316"/>
            <ac:spMk id="6" creationId="{C2C1527B-4E35-485A-8915-3A2C3E67154C}"/>
          </ac:spMkLst>
        </pc:spChg>
        <pc:spChg chg="del">
          <ac:chgData name="Federico Cluni" userId="754e41aadaf4a8ea" providerId="LiveId" clId="{3C2A4BE2-CF98-44E4-90F2-E94C284B8C00}" dt="2020-06-17T14:31:37.082" v="7822" actId="478"/>
          <ac:spMkLst>
            <pc:docMk/>
            <pc:sldMk cId="0" sldId="316"/>
            <ac:spMk id="3074" creationId="{DC57F949-65B7-43E5-9AF4-BAE42EFC222B}"/>
          </ac:spMkLst>
        </pc:spChg>
        <pc:spChg chg="mod">
          <ac:chgData name="Federico Cluni" userId="754e41aadaf4a8ea" providerId="LiveId" clId="{3C2A4BE2-CF98-44E4-90F2-E94C284B8C00}" dt="2020-06-17T14:31:39.859" v="7824" actId="20577"/>
          <ac:spMkLst>
            <pc:docMk/>
            <pc:sldMk cId="0" sldId="316"/>
            <ac:spMk id="3075" creationId="{89F30D77-6E3A-4C72-95DE-B0519E83D042}"/>
          </ac:spMkLst>
        </pc:spChg>
        <pc:spChg chg="del">
          <ac:chgData name="Federico Cluni" userId="754e41aadaf4a8ea" providerId="LiveId" clId="{3C2A4BE2-CF98-44E4-90F2-E94C284B8C00}" dt="2020-06-17T14:07:26.253" v="6589" actId="478"/>
          <ac:spMkLst>
            <pc:docMk/>
            <pc:sldMk cId="0" sldId="316"/>
            <ac:spMk id="3076" creationId="{5415C968-111A-429B-8BE3-3029705925B2}"/>
          </ac:spMkLst>
        </pc:spChg>
        <pc:spChg chg="mod">
          <ac:chgData name="Federico Cluni" userId="754e41aadaf4a8ea" providerId="LiveId" clId="{3C2A4BE2-CF98-44E4-90F2-E94C284B8C00}" dt="2020-06-17T14:07:56.382" v="6648" actId="1076"/>
          <ac:spMkLst>
            <pc:docMk/>
            <pc:sldMk cId="0" sldId="316"/>
            <ac:spMk id="3077" creationId="{D472E0EA-BF4C-4778-A556-93A63E17C952}"/>
          </ac:spMkLst>
        </pc:spChg>
      </pc:sldChg>
      <pc:sldChg chg="del">
        <pc:chgData name="Federico Cluni" userId="754e41aadaf4a8ea" providerId="LiveId" clId="{3C2A4BE2-CF98-44E4-90F2-E94C284B8C00}" dt="2020-06-17T08:17:57.251" v="4" actId="47"/>
        <pc:sldMkLst>
          <pc:docMk/>
          <pc:sldMk cId="2150309443" sldId="316"/>
        </pc:sldMkLst>
      </pc:sldChg>
      <pc:sldChg chg="addSp delSp modSp add mod">
        <pc:chgData name="Federico Cluni" userId="754e41aadaf4a8ea" providerId="LiveId" clId="{3C2A4BE2-CF98-44E4-90F2-E94C284B8C00}" dt="2020-06-17T14:31:59.976" v="7869"/>
        <pc:sldMkLst>
          <pc:docMk/>
          <pc:sldMk cId="0" sldId="317"/>
        </pc:sldMkLst>
        <pc:spChg chg="add mod">
          <ac:chgData name="Federico Cluni" userId="754e41aadaf4a8ea" providerId="LiveId" clId="{3C2A4BE2-CF98-44E4-90F2-E94C284B8C00}" dt="2020-06-17T14:15:47.063" v="6939" actId="14100"/>
          <ac:spMkLst>
            <pc:docMk/>
            <pc:sldMk cId="0" sldId="317"/>
            <ac:spMk id="2" creationId="{825055C3-849E-46D1-84BF-69C034990B4A}"/>
          </ac:spMkLst>
        </pc:spChg>
        <pc:spChg chg="add mod">
          <ac:chgData name="Federico Cluni" userId="754e41aadaf4a8ea" providerId="LiveId" clId="{3C2A4BE2-CF98-44E4-90F2-E94C284B8C00}" dt="2020-06-17T14:31:59.976" v="7869"/>
          <ac:spMkLst>
            <pc:docMk/>
            <pc:sldMk cId="0" sldId="317"/>
            <ac:spMk id="6" creationId="{F9C7C76A-0F1F-436D-A67D-4F2ABCC895C0}"/>
          </ac:spMkLst>
        </pc:spChg>
        <pc:spChg chg="del">
          <ac:chgData name="Federico Cluni" userId="754e41aadaf4a8ea" providerId="LiveId" clId="{3C2A4BE2-CF98-44E4-90F2-E94C284B8C00}" dt="2020-06-17T14:31:59.539" v="7868" actId="478"/>
          <ac:spMkLst>
            <pc:docMk/>
            <pc:sldMk cId="0" sldId="317"/>
            <ac:spMk id="4098" creationId="{32EF5F9D-635A-459B-AC1F-41D74B500DD0}"/>
          </ac:spMkLst>
        </pc:spChg>
        <pc:spChg chg="mod">
          <ac:chgData name="Federico Cluni" userId="754e41aadaf4a8ea" providerId="LiveId" clId="{3C2A4BE2-CF98-44E4-90F2-E94C284B8C00}" dt="2020-06-17T14:12:55.358" v="6808" actId="20577"/>
          <ac:spMkLst>
            <pc:docMk/>
            <pc:sldMk cId="0" sldId="317"/>
            <ac:spMk id="4099" creationId="{8FE567D3-B3AF-46B5-93DF-9AA3822D885E}"/>
          </ac:spMkLst>
        </pc:spChg>
        <pc:spChg chg="del">
          <ac:chgData name="Federico Cluni" userId="754e41aadaf4a8ea" providerId="LiveId" clId="{3C2A4BE2-CF98-44E4-90F2-E94C284B8C00}" dt="2020-06-17T14:13:10.378" v="6809" actId="478"/>
          <ac:spMkLst>
            <pc:docMk/>
            <pc:sldMk cId="0" sldId="317"/>
            <ac:spMk id="4100" creationId="{3BAAF17F-35BE-44AB-B6A5-3E0D3ABC5FAD}"/>
          </ac:spMkLst>
        </pc:spChg>
      </pc:sldChg>
      <pc:sldChg chg="addSp delSp modSp add mod">
        <pc:chgData name="Federico Cluni" userId="754e41aadaf4a8ea" providerId="LiveId" clId="{3C2A4BE2-CF98-44E4-90F2-E94C284B8C00}" dt="2020-06-17T14:32:04.122" v="7871"/>
        <pc:sldMkLst>
          <pc:docMk/>
          <pc:sldMk cId="0" sldId="318"/>
        </pc:sldMkLst>
        <pc:spChg chg="add mod">
          <ac:chgData name="Federico Cluni" userId="754e41aadaf4a8ea" providerId="LiveId" clId="{3C2A4BE2-CF98-44E4-90F2-E94C284B8C00}" dt="2020-06-17T14:32:04.122" v="7871"/>
          <ac:spMkLst>
            <pc:docMk/>
            <pc:sldMk cId="0" sldId="318"/>
            <ac:spMk id="4" creationId="{160FC093-5872-4A45-97A1-1D88D2489D2E}"/>
          </ac:spMkLst>
        </pc:spChg>
        <pc:spChg chg="del">
          <ac:chgData name="Federico Cluni" userId="754e41aadaf4a8ea" providerId="LiveId" clId="{3C2A4BE2-CF98-44E4-90F2-E94C284B8C00}" dt="2020-06-17T14:32:03.732" v="7870" actId="478"/>
          <ac:spMkLst>
            <pc:docMk/>
            <pc:sldMk cId="0" sldId="318"/>
            <ac:spMk id="5122" creationId="{334D18F2-A6F4-4175-986B-11F3ACA86055}"/>
          </ac:spMkLst>
        </pc:spChg>
        <pc:spChg chg="mod">
          <ac:chgData name="Federico Cluni" userId="754e41aadaf4a8ea" providerId="LiveId" clId="{3C2A4BE2-CF98-44E4-90F2-E94C284B8C00}" dt="2020-06-17T14:19:03.356" v="7099" actId="20577"/>
          <ac:spMkLst>
            <pc:docMk/>
            <pc:sldMk cId="0" sldId="318"/>
            <ac:spMk id="5123" creationId="{BDAFBA14-00C1-46D1-A857-BA87C4CCFCEE}"/>
          </ac:spMkLst>
        </pc:spChg>
      </pc:sldChg>
      <pc:sldChg chg="addSp delSp modSp add mod">
        <pc:chgData name="Federico Cluni" userId="754e41aadaf4a8ea" providerId="LiveId" clId="{3C2A4BE2-CF98-44E4-90F2-E94C284B8C00}" dt="2020-06-17T14:32:08.066" v="7873"/>
        <pc:sldMkLst>
          <pc:docMk/>
          <pc:sldMk cId="0" sldId="319"/>
        </pc:sldMkLst>
        <pc:spChg chg="add mod">
          <ac:chgData name="Federico Cluni" userId="754e41aadaf4a8ea" providerId="LiveId" clId="{3C2A4BE2-CF98-44E4-90F2-E94C284B8C00}" dt="2020-06-17T14:32:08.066" v="7873"/>
          <ac:spMkLst>
            <pc:docMk/>
            <pc:sldMk cId="0" sldId="319"/>
            <ac:spMk id="4" creationId="{213F7448-B61C-4948-9995-F838107C89BE}"/>
          </ac:spMkLst>
        </pc:spChg>
        <pc:spChg chg="mod">
          <ac:chgData name="Federico Cluni" userId="754e41aadaf4a8ea" providerId="LiveId" clId="{3C2A4BE2-CF98-44E4-90F2-E94C284B8C00}" dt="2020-06-17T14:22:39.280" v="7439" actId="6549"/>
          <ac:spMkLst>
            <pc:docMk/>
            <pc:sldMk cId="0" sldId="319"/>
            <ac:spMk id="6146" creationId="{933073BA-9C1F-4630-9489-E9D03284E331}"/>
          </ac:spMkLst>
        </pc:spChg>
        <pc:spChg chg="del">
          <ac:chgData name="Federico Cluni" userId="754e41aadaf4a8ea" providerId="LiveId" clId="{3C2A4BE2-CF98-44E4-90F2-E94C284B8C00}" dt="2020-06-17T14:32:07.674" v="7872" actId="478"/>
          <ac:spMkLst>
            <pc:docMk/>
            <pc:sldMk cId="0" sldId="319"/>
            <ac:spMk id="6147" creationId="{9773D900-751E-4FA4-A82F-F16A27C0A4BB}"/>
          </ac:spMkLst>
        </pc:spChg>
      </pc:sldChg>
      <pc:sldChg chg="addSp delSp modSp add mod">
        <pc:chgData name="Federico Cluni" userId="754e41aadaf4a8ea" providerId="LiveId" clId="{3C2A4BE2-CF98-44E4-90F2-E94C284B8C00}" dt="2020-06-17T14:32:14.823" v="7875"/>
        <pc:sldMkLst>
          <pc:docMk/>
          <pc:sldMk cId="0" sldId="320"/>
        </pc:sldMkLst>
        <pc:spChg chg="add del mod">
          <ac:chgData name="Federico Cluni" userId="754e41aadaf4a8ea" providerId="LiveId" clId="{3C2A4BE2-CF98-44E4-90F2-E94C284B8C00}" dt="2020-06-17T14:30:46.499" v="7812"/>
          <ac:spMkLst>
            <pc:docMk/>
            <pc:sldMk cId="0" sldId="320"/>
            <ac:spMk id="2" creationId="{7D7D9A61-73DB-4E60-9DCD-20834C6325FB}"/>
          </ac:spMkLst>
        </pc:spChg>
        <pc:spChg chg="add mod">
          <ac:chgData name="Federico Cluni" userId="754e41aadaf4a8ea" providerId="LiveId" clId="{3C2A4BE2-CF98-44E4-90F2-E94C284B8C00}" dt="2020-06-17T14:31:02.196" v="7815" actId="1076"/>
          <ac:spMkLst>
            <pc:docMk/>
            <pc:sldMk cId="0" sldId="320"/>
            <ac:spMk id="14" creationId="{0BD208A3-DACD-488A-B03A-008E30E7807E}"/>
          </ac:spMkLst>
        </pc:spChg>
        <pc:spChg chg="add mod">
          <ac:chgData name="Federico Cluni" userId="754e41aadaf4a8ea" providerId="LiveId" clId="{3C2A4BE2-CF98-44E4-90F2-E94C284B8C00}" dt="2020-06-17T14:32:14.823" v="7875"/>
          <ac:spMkLst>
            <pc:docMk/>
            <pc:sldMk cId="0" sldId="320"/>
            <ac:spMk id="15" creationId="{410238A7-E645-49F5-8B6A-62D378DB6534}"/>
          </ac:spMkLst>
        </pc:spChg>
        <pc:spChg chg="mod">
          <ac:chgData name="Federico Cluni" userId="754e41aadaf4a8ea" providerId="LiveId" clId="{3C2A4BE2-CF98-44E4-90F2-E94C284B8C00}" dt="2020-06-17T14:29:50.754" v="7784" actId="6549"/>
          <ac:spMkLst>
            <pc:docMk/>
            <pc:sldMk cId="0" sldId="320"/>
            <ac:spMk id="7170" creationId="{74B85464-72B9-4C35-A7B9-DE595F7A850C}"/>
          </ac:spMkLst>
        </pc:spChg>
        <pc:spChg chg="del">
          <ac:chgData name="Federico Cluni" userId="754e41aadaf4a8ea" providerId="LiveId" clId="{3C2A4BE2-CF98-44E4-90F2-E94C284B8C00}" dt="2020-06-17T14:32:14.485" v="7874" actId="478"/>
          <ac:spMkLst>
            <pc:docMk/>
            <pc:sldMk cId="0" sldId="320"/>
            <ac:spMk id="7171" creationId="{11FA8F94-78C1-4083-87F2-4D7C0BB27068}"/>
          </ac:spMkLst>
        </pc:spChg>
        <pc:spChg chg="mod">
          <ac:chgData name="Federico Cluni" userId="754e41aadaf4a8ea" providerId="LiveId" clId="{3C2A4BE2-CF98-44E4-90F2-E94C284B8C00}" dt="2020-06-17T14:30:05.535" v="7790" actId="1035"/>
          <ac:spMkLst>
            <pc:docMk/>
            <pc:sldMk cId="0" sldId="320"/>
            <ac:spMk id="7172" creationId="{EBC9A981-8E8A-4F37-8455-B0FFF0DAE65A}"/>
          </ac:spMkLst>
        </pc:spChg>
        <pc:spChg chg="mod">
          <ac:chgData name="Federico Cluni" userId="754e41aadaf4a8ea" providerId="LiveId" clId="{3C2A4BE2-CF98-44E4-90F2-E94C284B8C00}" dt="2020-06-17T14:30:05.535" v="7790" actId="1035"/>
          <ac:spMkLst>
            <pc:docMk/>
            <pc:sldMk cId="0" sldId="320"/>
            <ac:spMk id="7173" creationId="{A6361171-7144-4EA8-B83E-3DE6185B2B16}"/>
          </ac:spMkLst>
        </pc:spChg>
        <pc:spChg chg="mod">
          <ac:chgData name="Federico Cluni" userId="754e41aadaf4a8ea" providerId="LiveId" clId="{3C2A4BE2-CF98-44E4-90F2-E94C284B8C00}" dt="2020-06-17T14:30:05.535" v="7790" actId="1035"/>
          <ac:spMkLst>
            <pc:docMk/>
            <pc:sldMk cId="0" sldId="320"/>
            <ac:spMk id="7174" creationId="{7AC3BD99-BAFD-4006-B461-E27960D04A94}"/>
          </ac:spMkLst>
        </pc:spChg>
        <pc:spChg chg="mod">
          <ac:chgData name="Federico Cluni" userId="754e41aadaf4a8ea" providerId="LiveId" clId="{3C2A4BE2-CF98-44E4-90F2-E94C284B8C00}" dt="2020-06-17T14:30:05.535" v="7790" actId="1035"/>
          <ac:spMkLst>
            <pc:docMk/>
            <pc:sldMk cId="0" sldId="320"/>
            <ac:spMk id="7175" creationId="{C71CB869-9477-4389-AAA5-FD923FDC2CBF}"/>
          </ac:spMkLst>
        </pc:spChg>
        <pc:spChg chg="mod">
          <ac:chgData name="Federico Cluni" userId="754e41aadaf4a8ea" providerId="LiveId" clId="{3C2A4BE2-CF98-44E4-90F2-E94C284B8C00}" dt="2020-06-17T14:30:15.548" v="7803" actId="1035"/>
          <ac:spMkLst>
            <pc:docMk/>
            <pc:sldMk cId="0" sldId="320"/>
            <ac:spMk id="7176" creationId="{59F2C932-02FF-4FE9-B100-A099075A2DEC}"/>
          </ac:spMkLst>
        </pc:spChg>
        <pc:spChg chg="mod">
          <ac:chgData name="Federico Cluni" userId="754e41aadaf4a8ea" providerId="LiveId" clId="{3C2A4BE2-CF98-44E4-90F2-E94C284B8C00}" dt="2020-06-17T14:30:15.548" v="7803" actId="1035"/>
          <ac:spMkLst>
            <pc:docMk/>
            <pc:sldMk cId="0" sldId="320"/>
            <ac:spMk id="7177" creationId="{6E3CA91D-804A-453F-A69A-2A7BED1CEB47}"/>
          </ac:spMkLst>
        </pc:spChg>
        <pc:spChg chg="mod">
          <ac:chgData name="Federico Cluni" userId="754e41aadaf4a8ea" providerId="LiveId" clId="{3C2A4BE2-CF98-44E4-90F2-E94C284B8C00}" dt="2020-06-17T14:30:15.548" v="7803" actId="1035"/>
          <ac:spMkLst>
            <pc:docMk/>
            <pc:sldMk cId="0" sldId="320"/>
            <ac:spMk id="7178" creationId="{484E4262-67F8-49BD-9173-9E4AC03AF8FE}"/>
          </ac:spMkLst>
        </pc:spChg>
        <pc:spChg chg="mod">
          <ac:chgData name="Federico Cluni" userId="754e41aadaf4a8ea" providerId="LiveId" clId="{3C2A4BE2-CF98-44E4-90F2-E94C284B8C00}" dt="2020-06-17T14:30:15.548" v="7803" actId="1035"/>
          <ac:spMkLst>
            <pc:docMk/>
            <pc:sldMk cId="0" sldId="320"/>
            <ac:spMk id="7179" creationId="{E066E321-6221-4F08-A07F-94518DAF0760}"/>
          </ac:spMkLst>
        </pc:spChg>
        <pc:spChg chg="mod">
          <ac:chgData name="Federico Cluni" userId="754e41aadaf4a8ea" providerId="LiveId" clId="{3C2A4BE2-CF98-44E4-90F2-E94C284B8C00}" dt="2020-06-17T14:30:10.536" v="7797" actId="1035"/>
          <ac:spMkLst>
            <pc:docMk/>
            <pc:sldMk cId="0" sldId="320"/>
            <ac:spMk id="7180" creationId="{AFAF10AE-711B-458E-A043-EDAA912AD2A2}"/>
          </ac:spMkLst>
        </pc:spChg>
      </pc:sldChg>
      <pc:sldChg chg="delSp modSp add del mod">
        <pc:chgData name="Federico Cluni" userId="754e41aadaf4a8ea" providerId="LiveId" clId="{3C2A4BE2-CF98-44E4-90F2-E94C284B8C00}" dt="2020-06-17T14:31:10.803" v="7816" actId="47"/>
        <pc:sldMkLst>
          <pc:docMk/>
          <pc:sldMk cId="0" sldId="321"/>
        </pc:sldMkLst>
        <pc:spChg chg="mod">
          <ac:chgData name="Federico Cluni" userId="754e41aadaf4a8ea" providerId="LiveId" clId="{3C2A4BE2-CF98-44E4-90F2-E94C284B8C00}" dt="2020-06-17T14:30:41.465" v="7810" actId="313"/>
          <ac:spMkLst>
            <pc:docMk/>
            <pc:sldMk cId="0" sldId="321"/>
            <ac:spMk id="8194" creationId="{FD2CEC1C-1742-4346-906D-AC060BB614DC}"/>
          </ac:spMkLst>
        </pc:spChg>
        <pc:spChg chg="mod">
          <ac:chgData name="Federico Cluni" userId="754e41aadaf4a8ea" providerId="LiveId" clId="{3C2A4BE2-CF98-44E4-90F2-E94C284B8C00}" dt="2020-06-17T14:30:38.684" v="7809" actId="14100"/>
          <ac:spMkLst>
            <pc:docMk/>
            <pc:sldMk cId="0" sldId="321"/>
            <ac:spMk id="8195" creationId="{1DF8155E-34B0-4386-8DAC-A4ABC3A85FA3}"/>
          </ac:spMkLst>
        </pc:spChg>
        <pc:spChg chg="del">
          <ac:chgData name="Federico Cluni" userId="754e41aadaf4a8ea" providerId="LiveId" clId="{3C2A4BE2-CF98-44E4-90F2-E94C284B8C00}" dt="2020-06-17T14:30:26.457" v="7807" actId="478"/>
          <ac:spMkLst>
            <pc:docMk/>
            <pc:sldMk cId="0" sldId="321"/>
            <ac:spMk id="8197" creationId="{2434BD2C-6EA7-48E5-B689-89E89F0638E5}"/>
          </ac:spMkLst>
        </pc:spChg>
        <pc:spChg chg="del">
          <ac:chgData name="Federico Cluni" userId="754e41aadaf4a8ea" providerId="LiveId" clId="{3C2A4BE2-CF98-44E4-90F2-E94C284B8C00}" dt="2020-06-17T14:30:27.777" v="7808" actId="478"/>
          <ac:spMkLst>
            <pc:docMk/>
            <pc:sldMk cId="0" sldId="321"/>
            <ac:spMk id="8199" creationId="{6C10D1F5-831E-42CA-A88C-8296C9EF977F}"/>
          </ac:spMkLst>
        </pc:spChg>
        <pc:grpChg chg="del">
          <ac:chgData name="Federico Cluni" userId="754e41aadaf4a8ea" providerId="LiveId" clId="{3C2A4BE2-CF98-44E4-90F2-E94C284B8C00}" dt="2020-06-17T14:30:22.967" v="7805" actId="478"/>
          <ac:grpSpMkLst>
            <pc:docMk/>
            <pc:sldMk cId="0" sldId="321"/>
            <ac:grpSpMk id="8196" creationId="{4594EFAA-BCFD-4B83-8565-30756103D053}"/>
          </ac:grpSpMkLst>
        </pc:grpChg>
        <pc:grpChg chg="del">
          <ac:chgData name="Federico Cluni" userId="754e41aadaf4a8ea" providerId="LiveId" clId="{3C2A4BE2-CF98-44E4-90F2-E94C284B8C00}" dt="2020-06-17T14:30:23.611" v="7806" actId="478"/>
          <ac:grpSpMkLst>
            <pc:docMk/>
            <pc:sldMk cId="0" sldId="321"/>
            <ac:grpSpMk id="8198" creationId="{8D5864E0-E7ED-4D62-91C2-53A612AC4C2E}"/>
          </ac:grpSpMkLst>
        </pc:grpChg>
      </pc:sldChg>
      <pc:sldChg chg="modSp add mod">
        <pc:chgData name="Federico Cluni" userId="754e41aadaf4a8ea" providerId="LiveId" clId="{3C2A4BE2-CF98-44E4-90F2-E94C284B8C00}" dt="2020-06-17T10:45:01.268" v="4725" actId="1076"/>
        <pc:sldMkLst>
          <pc:docMk/>
          <pc:sldMk cId="1143503960" sldId="322"/>
        </pc:sldMkLst>
        <pc:spChg chg="mod">
          <ac:chgData name="Federico Cluni" userId="754e41aadaf4a8ea" providerId="LiveId" clId="{3C2A4BE2-CF98-44E4-90F2-E94C284B8C00}" dt="2020-06-17T10:41:03.778" v="4528" actId="6549"/>
          <ac:spMkLst>
            <pc:docMk/>
            <pc:sldMk cId="1143503960" sldId="322"/>
            <ac:spMk id="2" creationId="{C7CE77D6-3A10-4EC5-A503-E0E6006B57A1}"/>
          </ac:spMkLst>
        </pc:spChg>
        <pc:spChg chg="mod">
          <ac:chgData name="Federico Cluni" userId="754e41aadaf4a8ea" providerId="LiveId" clId="{3C2A4BE2-CF98-44E4-90F2-E94C284B8C00}" dt="2020-06-17T10:44:44.216" v="4724" actId="1076"/>
          <ac:spMkLst>
            <pc:docMk/>
            <pc:sldMk cId="1143503960" sldId="322"/>
            <ac:spMk id="46083" creationId="{6ACC68DE-8CF4-432B-B0F9-A6F80B875381}"/>
          </ac:spMkLst>
        </pc:spChg>
        <pc:spChg chg="mod">
          <ac:chgData name="Federico Cluni" userId="754e41aadaf4a8ea" providerId="LiveId" clId="{3C2A4BE2-CF98-44E4-90F2-E94C284B8C00}" dt="2020-06-17T10:44:04.036" v="4709" actId="20577"/>
          <ac:spMkLst>
            <pc:docMk/>
            <pc:sldMk cId="1143503960" sldId="322"/>
            <ac:spMk id="48132" creationId="{A0FE7CB0-E481-4096-81C8-1764C2DA88DA}"/>
          </ac:spMkLst>
        </pc:spChg>
        <pc:spChg chg="mod">
          <ac:chgData name="Federico Cluni" userId="754e41aadaf4a8ea" providerId="LiveId" clId="{3C2A4BE2-CF98-44E4-90F2-E94C284B8C00}" dt="2020-06-17T10:45:01.268" v="4725" actId="1076"/>
          <ac:spMkLst>
            <pc:docMk/>
            <pc:sldMk cId="1143503960" sldId="322"/>
            <ac:spMk id="48134" creationId="{774AE6C6-4588-4333-AB3D-72CBCBC40EC5}"/>
          </ac:spMkLst>
        </pc:spChg>
      </pc:sldChg>
      <pc:sldChg chg="modSp add mod">
        <pc:chgData name="Federico Cluni" userId="754e41aadaf4a8ea" providerId="LiveId" clId="{3C2A4BE2-CF98-44E4-90F2-E94C284B8C00}" dt="2020-06-17T13:33:43.659" v="6074" actId="20577"/>
        <pc:sldMkLst>
          <pc:docMk/>
          <pc:sldMk cId="448035217" sldId="323"/>
        </pc:sldMkLst>
        <pc:spChg chg="mod">
          <ac:chgData name="Federico Cluni" userId="754e41aadaf4a8ea" providerId="LiveId" clId="{3C2A4BE2-CF98-44E4-90F2-E94C284B8C00}" dt="2020-06-17T13:33:43.659" v="6074" actId="20577"/>
          <ac:spMkLst>
            <pc:docMk/>
            <pc:sldMk cId="448035217" sldId="323"/>
            <ac:spMk id="60419" creationId="{1DCB188F-CBF2-4118-B7D2-2063D15CE157}"/>
          </ac:spMkLst>
        </pc:spChg>
      </pc:sldChg>
    </pc:docChg>
  </pc:docChgLst>
  <pc:docChgLst>
    <pc:chgData name="Federico Cluni" userId="754e41aadaf4a8ea" providerId="LiveId" clId="{7965E55E-7EB0-43E4-8CA7-15AAE39EADF0}"/>
    <pc:docChg chg="custSel addSld delSld modSld sldOrd">
      <pc:chgData name="Federico Cluni" userId="754e41aadaf4a8ea" providerId="LiveId" clId="{7965E55E-7EB0-43E4-8CA7-15AAE39EADF0}" dt="2020-07-03T14:38:49.008" v="3773" actId="20577"/>
      <pc:docMkLst>
        <pc:docMk/>
      </pc:docMkLst>
      <pc:sldChg chg="modSp mod">
        <pc:chgData name="Federico Cluni" userId="754e41aadaf4a8ea" providerId="LiveId" clId="{7965E55E-7EB0-43E4-8CA7-15AAE39EADF0}" dt="2020-07-01T12:36:02.817" v="12" actId="20577"/>
        <pc:sldMkLst>
          <pc:docMk/>
          <pc:sldMk cId="0" sldId="256"/>
        </pc:sldMkLst>
        <pc:spChg chg="mod">
          <ac:chgData name="Federico Cluni" userId="754e41aadaf4a8ea" providerId="LiveId" clId="{7965E55E-7EB0-43E4-8CA7-15AAE39EADF0}" dt="2020-07-01T12:36:02.817" v="12" actId="20577"/>
          <ac:spMkLst>
            <pc:docMk/>
            <pc:sldMk cId="0" sldId="256"/>
            <ac:spMk id="2055" creationId="{4CD9053A-D1BE-4AA5-A65E-5DD053F0E150}"/>
          </ac:spMkLst>
        </pc:spChg>
      </pc:sldChg>
      <pc:sldChg chg="addSp delSp modSp add mod">
        <pc:chgData name="Federico Cluni" userId="754e41aadaf4a8ea" providerId="LiveId" clId="{7965E55E-7EB0-43E4-8CA7-15AAE39EADF0}" dt="2020-07-03T09:42:49.682" v="3240"/>
        <pc:sldMkLst>
          <pc:docMk/>
          <pc:sldMk cId="0" sldId="338"/>
        </pc:sldMkLst>
        <pc:spChg chg="add del">
          <ac:chgData name="Federico Cluni" userId="754e41aadaf4a8ea" providerId="LiveId" clId="{7965E55E-7EB0-43E4-8CA7-15AAE39EADF0}" dt="2020-07-01T15:07:34.650" v="1679" actId="478"/>
          <ac:spMkLst>
            <pc:docMk/>
            <pc:sldMk cId="0" sldId="338"/>
            <ac:spMk id="3" creationId="{9BE36533-E554-4B67-A7E9-F31793FA5CD4}"/>
          </ac:spMkLst>
        </pc:spChg>
        <pc:spChg chg="mod">
          <ac:chgData name="Federico Cluni" userId="754e41aadaf4a8ea" providerId="LiveId" clId="{7965E55E-7EB0-43E4-8CA7-15AAE39EADF0}" dt="2020-07-01T15:21:54.240" v="1785" actId="20577"/>
          <ac:spMkLst>
            <pc:docMk/>
            <pc:sldMk cId="0" sldId="338"/>
            <ac:spMk id="5" creationId="{4FA63BE1-1EFE-4A38-8761-7F65E3C42186}"/>
          </ac:spMkLst>
        </pc:spChg>
        <pc:spChg chg="mod">
          <ac:chgData name="Federico Cluni" userId="754e41aadaf4a8ea" providerId="LiveId" clId="{7965E55E-7EB0-43E4-8CA7-15AAE39EADF0}" dt="2020-07-01T15:05:24.153" v="1587" actId="207"/>
          <ac:spMkLst>
            <pc:docMk/>
            <pc:sldMk cId="0" sldId="338"/>
            <ac:spMk id="11266" creationId="{93A4810B-0621-41ED-860C-DC0DA052B755}"/>
          </ac:spMkLst>
        </pc:spChg>
        <pc:picChg chg="add mod">
          <ac:chgData name="Federico Cluni" userId="754e41aadaf4a8ea" providerId="LiveId" clId="{7965E55E-7EB0-43E4-8CA7-15AAE39EADF0}" dt="2020-07-03T09:42:49.682" v="3240"/>
          <ac:picMkLst>
            <pc:docMk/>
            <pc:sldMk cId="0" sldId="338"/>
            <ac:picMk id="2" creationId="{7BCE34C7-E3A1-4FF1-9879-E10E50CF390A}"/>
          </ac:picMkLst>
        </pc:picChg>
        <pc:picChg chg="del">
          <ac:chgData name="Federico Cluni" userId="754e41aadaf4a8ea" providerId="LiveId" clId="{7965E55E-7EB0-43E4-8CA7-15AAE39EADF0}" dt="2020-07-01T15:05:59.806" v="1588" actId="478"/>
          <ac:picMkLst>
            <pc:docMk/>
            <pc:sldMk cId="0" sldId="338"/>
            <ac:picMk id="11267" creationId="{2F05C1A7-41A7-491A-B177-964DCFD244B9}"/>
          </ac:picMkLst>
        </pc:picChg>
      </pc:sldChg>
      <pc:sldChg chg="addSp delSp modSp add mod">
        <pc:chgData name="Federico Cluni" userId="754e41aadaf4a8ea" providerId="LiveId" clId="{7965E55E-7EB0-43E4-8CA7-15AAE39EADF0}" dt="2020-07-01T15:21:35.413" v="1784" actId="20577"/>
        <pc:sldMkLst>
          <pc:docMk/>
          <pc:sldMk cId="0" sldId="341"/>
        </pc:sldMkLst>
        <pc:spChg chg="add mod">
          <ac:chgData name="Federico Cluni" userId="754e41aadaf4a8ea" providerId="LiveId" clId="{7965E55E-7EB0-43E4-8CA7-15AAE39EADF0}" dt="2020-07-01T15:19:18.201" v="1683"/>
          <ac:spMkLst>
            <pc:docMk/>
            <pc:sldMk cId="0" sldId="341"/>
            <ac:spMk id="4" creationId="{0CEA775F-EB59-4AE0-9A4B-7FD6E2B2DE68}"/>
          </ac:spMkLst>
        </pc:spChg>
        <pc:spChg chg="add mod">
          <ac:chgData name="Federico Cluni" userId="754e41aadaf4a8ea" providerId="LiveId" clId="{7965E55E-7EB0-43E4-8CA7-15AAE39EADF0}" dt="2020-07-01T15:21:35.413" v="1784" actId="20577"/>
          <ac:spMkLst>
            <pc:docMk/>
            <pc:sldMk cId="0" sldId="341"/>
            <ac:spMk id="5" creationId="{D9CB6981-F3FE-4963-A6B6-514193770865}"/>
          </ac:spMkLst>
        </pc:spChg>
        <pc:spChg chg="add mod">
          <ac:chgData name="Federico Cluni" userId="754e41aadaf4a8ea" providerId="LiveId" clId="{7965E55E-7EB0-43E4-8CA7-15AAE39EADF0}" dt="2020-07-01T15:20:51.691" v="1719" actId="571"/>
          <ac:spMkLst>
            <pc:docMk/>
            <pc:sldMk cId="0" sldId="341"/>
            <ac:spMk id="6" creationId="{CE2BF425-5FB4-4649-9628-B8DCB7F904C1}"/>
          </ac:spMkLst>
        </pc:spChg>
        <pc:spChg chg="del mod">
          <ac:chgData name="Federico Cluni" userId="754e41aadaf4a8ea" providerId="LiveId" clId="{7965E55E-7EB0-43E4-8CA7-15AAE39EADF0}" dt="2020-07-01T15:21:08.198" v="1724" actId="478"/>
          <ac:spMkLst>
            <pc:docMk/>
            <pc:sldMk cId="0" sldId="341"/>
            <ac:spMk id="12290" creationId="{8AE918E3-CD4A-4FC6-9D30-7EBFDE537790}"/>
          </ac:spMkLst>
        </pc:spChg>
        <pc:spChg chg="del">
          <ac:chgData name="Federico Cluni" userId="754e41aadaf4a8ea" providerId="LiveId" clId="{7965E55E-7EB0-43E4-8CA7-15AAE39EADF0}" dt="2020-07-01T15:07:43.633" v="1681" actId="478"/>
          <ac:spMkLst>
            <pc:docMk/>
            <pc:sldMk cId="0" sldId="341"/>
            <ac:spMk id="12291" creationId="{52494414-D11E-4AC3-B369-9F1BBD042C31}"/>
          </ac:spMkLst>
        </pc:spChg>
      </pc:sldChg>
      <pc:sldChg chg="addSp delSp modSp add mod">
        <pc:chgData name="Federico Cluni" userId="754e41aadaf4a8ea" providerId="LiveId" clId="{7965E55E-7EB0-43E4-8CA7-15AAE39EADF0}" dt="2020-07-01T15:27:16.259" v="1927" actId="1076"/>
        <pc:sldMkLst>
          <pc:docMk/>
          <pc:sldMk cId="0" sldId="343"/>
        </pc:sldMkLst>
        <pc:spChg chg="mod">
          <ac:chgData name="Federico Cluni" userId="754e41aadaf4a8ea" providerId="LiveId" clId="{7965E55E-7EB0-43E4-8CA7-15AAE39EADF0}" dt="2020-07-01T15:23:17.297" v="1921" actId="6549"/>
          <ac:spMkLst>
            <pc:docMk/>
            <pc:sldMk cId="0" sldId="343"/>
            <ac:spMk id="5" creationId="{8B85FF41-58C0-4BB5-9DD5-8C254AC3E732}"/>
          </ac:spMkLst>
        </pc:spChg>
        <pc:spChg chg="add mod">
          <ac:chgData name="Federico Cluni" userId="754e41aadaf4a8ea" providerId="LiveId" clId="{7965E55E-7EB0-43E4-8CA7-15AAE39EADF0}" dt="2020-07-01T15:22:50.107" v="1912"/>
          <ac:spMkLst>
            <pc:docMk/>
            <pc:sldMk cId="0" sldId="343"/>
            <ac:spMk id="14" creationId="{1CAAA7F4-E686-4419-85A9-5BBF710D12A0}"/>
          </ac:spMkLst>
        </pc:spChg>
        <pc:spChg chg="del">
          <ac:chgData name="Federico Cluni" userId="754e41aadaf4a8ea" providerId="LiveId" clId="{7965E55E-7EB0-43E4-8CA7-15AAE39EADF0}" dt="2020-07-01T15:21:59.213" v="1786" actId="478"/>
          <ac:spMkLst>
            <pc:docMk/>
            <pc:sldMk cId="0" sldId="343"/>
            <ac:spMk id="13314" creationId="{3E77AB3A-B87F-4CF7-A7FA-E02B84B3364A}"/>
          </ac:spMkLst>
        </pc:spChg>
        <pc:spChg chg="mod">
          <ac:chgData name="Federico Cluni" userId="754e41aadaf4a8ea" providerId="LiveId" clId="{7965E55E-7EB0-43E4-8CA7-15AAE39EADF0}" dt="2020-07-01T15:23:05.115" v="1918" actId="1036"/>
          <ac:spMkLst>
            <pc:docMk/>
            <pc:sldMk cId="0" sldId="343"/>
            <ac:spMk id="13319" creationId="{0842BAEC-3109-477B-9017-21215170557F}"/>
          </ac:spMkLst>
        </pc:spChg>
        <pc:spChg chg="mod">
          <ac:chgData name="Federico Cluni" userId="754e41aadaf4a8ea" providerId="LiveId" clId="{7965E55E-7EB0-43E4-8CA7-15AAE39EADF0}" dt="2020-07-01T15:23:05.115" v="1918" actId="1036"/>
          <ac:spMkLst>
            <pc:docMk/>
            <pc:sldMk cId="0" sldId="343"/>
            <ac:spMk id="13320" creationId="{7A37494E-653B-4AAC-8C11-53CA384592B7}"/>
          </ac:spMkLst>
        </pc:spChg>
        <pc:spChg chg="mod">
          <ac:chgData name="Federico Cluni" userId="754e41aadaf4a8ea" providerId="LiveId" clId="{7965E55E-7EB0-43E4-8CA7-15AAE39EADF0}" dt="2020-07-01T15:23:05.115" v="1918" actId="1036"/>
          <ac:spMkLst>
            <pc:docMk/>
            <pc:sldMk cId="0" sldId="343"/>
            <ac:spMk id="13321" creationId="{63DC6C74-A1AC-4CC7-B01A-880F7D2E5798}"/>
          </ac:spMkLst>
        </pc:spChg>
        <pc:spChg chg="mod">
          <ac:chgData name="Federico Cluni" userId="754e41aadaf4a8ea" providerId="LiveId" clId="{7965E55E-7EB0-43E4-8CA7-15AAE39EADF0}" dt="2020-07-01T15:23:05.115" v="1918" actId="1036"/>
          <ac:spMkLst>
            <pc:docMk/>
            <pc:sldMk cId="0" sldId="343"/>
            <ac:spMk id="13322" creationId="{750428C1-BFD8-4654-A29B-600C695A3BDF}"/>
          </ac:spMkLst>
        </pc:spChg>
        <pc:spChg chg="mod">
          <ac:chgData name="Federico Cluni" userId="754e41aadaf4a8ea" providerId="LiveId" clId="{7965E55E-7EB0-43E4-8CA7-15AAE39EADF0}" dt="2020-07-01T15:23:05.115" v="1918" actId="1036"/>
          <ac:spMkLst>
            <pc:docMk/>
            <pc:sldMk cId="0" sldId="343"/>
            <ac:spMk id="13323" creationId="{F952F686-5234-4C3D-85ED-4ED001BDCED9}"/>
          </ac:spMkLst>
        </pc:spChg>
        <pc:spChg chg="mod">
          <ac:chgData name="Federico Cluni" userId="754e41aadaf4a8ea" providerId="LiveId" clId="{7965E55E-7EB0-43E4-8CA7-15AAE39EADF0}" dt="2020-07-01T15:23:05.115" v="1918" actId="1036"/>
          <ac:spMkLst>
            <pc:docMk/>
            <pc:sldMk cId="0" sldId="343"/>
            <ac:spMk id="13325" creationId="{FF4DFF8E-AC83-426C-A49B-C9D31AB262AE}"/>
          </ac:spMkLst>
        </pc:spChg>
        <pc:picChg chg="add mod">
          <ac:chgData name="Federico Cluni" userId="754e41aadaf4a8ea" providerId="LiveId" clId="{7965E55E-7EB0-43E4-8CA7-15AAE39EADF0}" dt="2020-07-01T15:27:16.259" v="1927" actId="1076"/>
          <ac:picMkLst>
            <pc:docMk/>
            <pc:sldMk cId="0" sldId="343"/>
            <ac:picMk id="2" creationId="{FE523865-3FAA-451A-A272-6253A85DDDC7}"/>
          </ac:picMkLst>
        </pc:picChg>
        <pc:picChg chg="del mod">
          <ac:chgData name="Federico Cluni" userId="754e41aadaf4a8ea" providerId="LiveId" clId="{7965E55E-7EB0-43E4-8CA7-15AAE39EADF0}" dt="2020-07-01T15:26:32.608" v="1922" actId="478"/>
          <ac:picMkLst>
            <pc:docMk/>
            <pc:sldMk cId="0" sldId="343"/>
            <ac:picMk id="13316" creationId="{4C4053B1-BBC7-4A41-93E3-37A9713AE573}"/>
          </ac:picMkLst>
        </pc:picChg>
        <pc:picChg chg="mod">
          <ac:chgData name="Federico Cluni" userId="754e41aadaf4a8ea" providerId="LiveId" clId="{7965E55E-7EB0-43E4-8CA7-15AAE39EADF0}" dt="2020-07-01T15:23:05.115" v="1918" actId="1036"/>
          <ac:picMkLst>
            <pc:docMk/>
            <pc:sldMk cId="0" sldId="343"/>
            <ac:picMk id="13317" creationId="{0CCC6477-5557-474C-B6CF-6980DC317DEB}"/>
          </ac:picMkLst>
        </pc:picChg>
        <pc:picChg chg="mod">
          <ac:chgData name="Federico Cluni" userId="754e41aadaf4a8ea" providerId="LiveId" clId="{7965E55E-7EB0-43E4-8CA7-15AAE39EADF0}" dt="2020-07-01T15:23:05.115" v="1918" actId="1036"/>
          <ac:picMkLst>
            <pc:docMk/>
            <pc:sldMk cId="0" sldId="343"/>
            <ac:picMk id="13318" creationId="{45E5E92E-9D87-4DD7-871F-67827F9E38C6}"/>
          </ac:picMkLst>
        </pc:picChg>
        <pc:cxnChg chg="mod">
          <ac:chgData name="Federico Cluni" userId="754e41aadaf4a8ea" providerId="LiveId" clId="{7965E55E-7EB0-43E4-8CA7-15AAE39EADF0}" dt="2020-07-01T15:23:05.115" v="1918" actId="1036"/>
          <ac:cxnSpMkLst>
            <pc:docMk/>
            <pc:sldMk cId="0" sldId="343"/>
            <ac:cxnSpMk id="13324" creationId="{0E401F34-246B-438E-80ED-7970EC70ACD4}"/>
          </ac:cxnSpMkLst>
        </pc:cxnChg>
      </pc:sldChg>
      <pc:sldChg chg="addSp delSp modSp add mod">
        <pc:chgData name="Federico Cluni" userId="754e41aadaf4a8ea" providerId="LiveId" clId="{7965E55E-7EB0-43E4-8CA7-15AAE39EADF0}" dt="2020-07-03T10:08:56.598" v="3244" actId="20577"/>
        <pc:sldMkLst>
          <pc:docMk/>
          <pc:sldMk cId="0" sldId="344"/>
        </pc:sldMkLst>
        <pc:spChg chg="add mod">
          <ac:chgData name="Federico Cluni" userId="754e41aadaf4a8ea" providerId="LiveId" clId="{7965E55E-7EB0-43E4-8CA7-15AAE39EADF0}" dt="2020-07-01T15:27:33.122" v="1929"/>
          <ac:spMkLst>
            <pc:docMk/>
            <pc:sldMk cId="0" sldId="344"/>
            <ac:spMk id="4" creationId="{582AC89F-0E2E-4CA3-ABBD-5B3970F29AC0}"/>
          </ac:spMkLst>
        </pc:spChg>
        <pc:spChg chg="mod">
          <ac:chgData name="Federico Cluni" userId="754e41aadaf4a8ea" providerId="LiveId" clId="{7965E55E-7EB0-43E4-8CA7-15AAE39EADF0}" dt="2020-07-03T10:08:56.598" v="3244" actId="20577"/>
          <ac:spMkLst>
            <pc:docMk/>
            <pc:sldMk cId="0" sldId="344"/>
            <ac:spMk id="5" creationId="{175C744A-622A-42D6-A91E-7BEDAD94F0F8}"/>
          </ac:spMkLst>
        </pc:spChg>
        <pc:spChg chg="del">
          <ac:chgData name="Federico Cluni" userId="754e41aadaf4a8ea" providerId="LiveId" clId="{7965E55E-7EB0-43E4-8CA7-15AAE39EADF0}" dt="2020-07-01T15:27:32.472" v="1928" actId="478"/>
          <ac:spMkLst>
            <pc:docMk/>
            <pc:sldMk cId="0" sldId="344"/>
            <ac:spMk id="14338" creationId="{4B0BE021-8FDD-4B2A-A7E5-080070F73042}"/>
          </ac:spMkLst>
        </pc:spChg>
      </pc:sldChg>
      <pc:sldChg chg="addSp modSp mod">
        <pc:chgData name="Federico Cluni" userId="754e41aadaf4a8ea" providerId="LiveId" clId="{7965E55E-7EB0-43E4-8CA7-15AAE39EADF0}" dt="2020-07-03T05:00:20.453" v="3038" actId="6549"/>
        <pc:sldMkLst>
          <pc:docMk/>
          <pc:sldMk cId="3072934415" sldId="347"/>
        </pc:sldMkLst>
        <pc:spChg chg="add mod">
          <ac:chgData name="Federico Cluni" userId="754e41aadaf4a8ea" providerId="LiveId" clId="{7965E55E-7EB0-43E4-8CA7-15AAE39EADF0}" dt="2020-07-01T12:55:45.923" v="796" actId="20577"/>
          <ac:spMkLst>
            <pc:docMk/>
            <pc:sldMk cId="3072934415" sldId="347"/>
            <ac:spMk id="4" creationId="{20E70B46-3267-498E-B6A2-2444632B2387}"/>
          </ac:spMkLst>
        </pc:spChg>
        <pc:spChg chg="add mod">
          <ac:chgData name="Federico Cluni" userId="754e41aadaf4a8ea" providerId="LiveId" clId="{7965E55E-7EB0-43E4-8CA7-15AAE39EADF0}" dt="2020-07-01T12:55:42.535" v="795" actId="20577"/>
          <ac:spMkLst>
            <pc:docMk/>
            <pc:sldMk cId="3072934415" sldId="347"/>
            <ac:spMk id="5" creationId="{D77F15AE-CB05-4F94-B335-FABFB75B79C8}"/>
          </ac:spMkLst>
        </pc:spChg>
        <pc:spChg chg="add mod">
          <ac:chgData name="Federico Cluni" userId="754e41aadaf4a8ea" providerId="LiveId" clId="{7965E55E-7EB0-43E4-8CA7-15AAE39EADF0}" dt="2020-07-01T12:56:07.575" v="815"/>
          <ac:spMkLst>
            <pc:docMk/>
            <pc:sldMk cId="3072934415" sldId="347"/>
            <ac:spMk id="6" creationId="{0CB6CC43-DD38-4AD0-BF6E-79797E690975}"/>
          </ac:spMkLst>
        </pc:spChg>
        <pc:spChg chg="mod">
          <ac:chgData name="Federico Cluni" userId="754e41aadaf4a8ea" providerId="LiveId" clId="{7965E55E-7EB0-43E4-8CA7-15AAE39EADF0}" dt="2020-07-01T12:36:44.168" v="41" actId="20577"/>
          <ac:spMkLst>
            <pc:docMk/>
            <pc:sldMk cId="3072934415" sldId="347"/>
            <ac:spMk id="10242" creationId="{DC72D2AB-B2A2-49F6-8438-A459BDA627FA}"/>
          </ac:spMkLst>
        </pc:spChg>
        <pc:spChg chg="mod">
          <ac:chgData name="Federico Cluni" userId="754e41aadaf4a8ea" providerId="LiveId" clId="{7965E55E-7EB0-43E4-8CA7-15AAE39EADF0}" dt="2020-07-03T05:00:20.453" v="3038" actId="6549"/>
          <ac:spMkLst>
            <pc:docMk/>
            <pc:sldMk cId="3072934415" sldId="347"/>
            <ac:spMk id="10243" creationId="{4D213196-1290-462C-A590-4FB3CF51C244}"/>
          </ac:spMkLst>
        </pc:spChg>
      </pc:sldChg>
      <pc:sldChg chg="del">
        <pc:chgData name="Federico Cluni" userId="754e41aadaf4a8ea" providerId="LiveId" clId="{7965E55E-7EB0-43E4-8CA7-15AAE39EADF0}" dt="2020-07-01T15:05:14.745" v="1586" actId="47"/>
        <pc:sldMkLst>
          <pc:docMk/>
          <pc:sldMk cId="1070291948" sldId="349"/>
        </pc:sldMkLst>
      </pc:sldChg>
      <pc:sldChg chg="del">
        <pc:chgData name="Federico Cluni" userId="754e41aadaf4a8ea" providerId="LiveId" clId="{7965E55E-7EB0-43E4-8CA7-15AAE39EADF0}" dt="2020-07-01T15:05:14.745" v="1586" actId="47"/>
        <pc:sldMkLst>
          <pc:docMk/>
          <pc:sldMk cId="4094556715" sldId="350"/>
        </pc:sldMkLst>
      </pc:sldChg>
      <pc:sldChg chg="del">
        <pc:chgData name="Federico Cluni" userId="754e41aadaf4a8ea" providerId="LiveId" clId="{7965E55E-7EB0-43E4-8CA7-15AAE39EADF0}" dt="2020-07-01T15:05:14.745" v="1586" actId="47"/>
        <pc:sldMkLst>
          <pc:docMk/>
          <pc:sldMk cId="2120803803" sldId="351"/>
        </pc:sldMkLst>
      </pc:sldChg>
      <pc:sldChg chg="del">
        <pc:chgData name="Federico Cluni" userId="754e41aadaf4a8ea" providerId="LiveId" clId="{7965E55E-7EB0-43E4-8CA7-15AAE39EADF0}" dt="2020-07-01T15:05:14.745" v="1586" actId="47"/>
        <pc:sldMkLst>
          <pc:docMk/>
          <pc:sldMk cId="3320197336" sldId="352"/>
        </pc:sldMkLst>
      </pc:sldChg>
      <pc:sldChg chg="del">
        <pc:chgData name="Federico Cluni" userId="754e41aadaf4a8ea" providerId="LiveId" clId="{7965E55E-7EB0-43E4-8CA7-15AAE39EADF0}" dt="2020-07-01T15:05:14.745" v="1586" actId="47"/>
        <pc:sldMkLst>
          <pc:docMk/>
          <pc:sldMk cId="279103850" sldId="353"/>
        </pc:sldMkLst>
      </pc:sldChg>
      <pc:sldChg chg="del">
        <pc:chgData name="Federico Cluni" userId="754e41aadaf4a8ea" providerId="LiveId" clId="{7965E55E-7EB0-43E4-8CA7-15AAE39EADF0}" dt="2020-07-01T15:05:14.745" v="1586" actId="47"/>
        <pc:sldMkLst>
          <pc:docMk/>
          <pc:sldMk cId="3172298378" sldId="354"/>
        </pc:sldMkLst>
      </pc:sldChg>
      <pc:sldChg chg="del">
        <pc:chgData name="Federico Cluni" userId="754e41aadaf4a8ea" providerId="LiveId" clId="{7965E55E-7EB0-43E4-8CA7-15AAE39EADF0}" dt="2020-07-01T15:05:14.745" v="1586" actId="47"/>
        <pc:sldMkLst>
          <pc:docMk/>
          <pc:sldMk cId="3036350780" sldId="355"/>
        </pc:sldMkLst>
      </pc:sldChg>
      <pc:sldChg chg="del">
        <pc:chgData name="Federico Cluni" userId="754e41aadaf4a8ea" providerId="LiveId" clId="{7965E55E-7EB0-43E4-8CA7-15AAE39EADF0}" dt="2020-07-01T15:05:14.745" v="1586" actId="47"/>
        <pc:sldMkLst>
          <pc:docMk/>
          <pc:sldMk cId="4231501962" sldId="356"/>
        </pc:sldMkLst>
      </pc:sldChg>
      <pc:sldChg chg="del">
        <pc:chgData name="Federico Cluni" userId="754e41aadaf4a8ea" providerId="LiveId" clId="{7965E55E-7EB0-43E4-8CA7-15AAE39EADF0}" dt="2020-07-01T15:05:14.745" v="1586" actId="47"/>
        <pc:sldMkLst>
          <pc:docMk/>
          <pc:sldMk cId="2119827675" sldId="357"/>
        </pc:sldMkLst>
      </pc:sldChg>
      <pc:sldChg chg="del">
        <pc:chgData name="Federico Cluni" userId="754e41aadaf4a8ea" providerId="LiveId" clId="{7965E55E-7EB0-43E4-8CA7-15AAE39EADF0}" dt="2020-07-01T15:05:14.745" v="1586" actId="47"/>
        <pc:sldMkLst>
          <pc:docMk/>
          <pc:sldMk cId="1763263469" sldId="358"/>
        </pc:sldMkLst>
      </pc:sldChg>
      <pc:sldChg chg="del">
        <pc:chgData name="Federico Cluni" userId="754e41aadaf4a8ea" providerId="LiveId" clId="{7965E55E-7EB0-43E4-8CA7-15AAE39EADF0}" dt="2020-07-01T15:05:14.745" v="1586" actId="47"/>
        <pc:sldMkLst>
          <pc:docMk/>
          <pc:sldMk cId="4269979879" sldId="359"/>
        </pc:sldMkLst>
      </pc:sldChg>
      <pc:sldChg chg="del">
        <pc:chgData name="Federico Cluni" userId="754e41aadaf4a8ea" providerId="LiveId" clId="{7965E55E-7EB0-43E4-8CA7-15AAE39EADF0}" dt="2020-07-01T15:05:14.745" v="1586" actId="47"/>
        <pc:sldMkLst>
          <pc:docMk/>
          <pc:sldMk cId="3723852152" sldId="360"/>
        </pc:sldMkLst>
      </pc:sldChg>
      <pc:sldChg chg="del">
        <pc:chgData name="Federico Cluni" userId="754e41aadaf4a8ea" providerId="LiveId" clId="{7965E55E-7EB0-43E4-8CA7-15AAE39EADF0}" dt="2020-07-01T15:05:14.745" v="1586" actId="47"/>
        <pc:sldMkLst>
          <pc:docMk/>
          <pc:sldMk cId="1295246545" sldId="361"/>
        </pc:sldMkLst>
      </pc:sldChg>
      <pc:sldChg chg="del">
        <pc:chgData name="Federico Cluni" userId="754e41aadaf4a8ea" providerId="LiveId" clId="{7965E55E-7EB0-43E4-8CA7-15AAE39EADF0}" dt="2020-07-01T15:05:14.745" v="1586" actId="47"/>
        <pc:sldMkLst>
          <pc:docMk/>
          <pc:sldMk cId="838329592" sldId="362"/>
        </pc:sldMkLst>
      </pc:sldChg>
      <pc:sldChg chg="del">
        <pc:chgData name="Federico Cluni" userId="754e41aadaf4a8ea" providerId="LiveId" clId="{7965E55E-7EB0-43E4-8CA7-15AAE39EADF0}" dt="2020-07-01T15:05:14.745" v="1586" actId="47"/>
        <pc:sldMkLst>
          <pc:docMk/>
          <pc:sldMk cId="3425339241" sldId="363"/>
        </pc:sldMkLst>
      </pc:sldChg>
      <pc:sldChg chg="del">
        <pc:chgData name="Federico Cluni" userId="754e41aadaf4a8ea" providerId="LiveId" clId="{7965E55E-7EB0-43E4-8CA7-15AAE39EADF0}" dt="2020-07-01T15:05:14.745" v="1586" actId="47"/>
        <pc:sldMkLst>
          <pc:docMk/>
          <pc:sldMk cId="2677601994" sldId="364"/>
        </pc:sldMkLst>
      </pc:sldChg>
      <pc:sldChg chg="del">
        <pc:chgData name="Federico Cluni" userId="754e41aadaf4a8ea" providerId="LiveId" clId="{7965E55E-7EB0-43E4-8CA7-15AAE39EADF0}" dt="2020-07-01T15:05:14.745" v="1586" actId="47"/>
        <pc:sldMkLst>
          <pc:docMk/>
          <pc:sldMk cId="1392833702" sldId="365"/>
        </pc:sldMkLst>
      </pc:sldChg>
      <pc:sldChg chg="del">
        <pc:chgData name="Federico Cluni" userId="754e41aadaf4a8ea" providerId="LiveId" clId="{7965E55E-7EB0-43E4-8CA7-15AAE39EADF0}" dt="2020-07-01T15:05:14.745" v="1586" actId="47"/>
        <pc:sldMkLst>
          <pc:docMk/>
          <pc:sldMk cId="3102182300" sldId="367"/>
        </pc:sldMkLst>
      </pc:sldChg>
      <pc:sldChg chg="del">
        <pc:chgData name="Federico Cluni" userId="754e41aadaf4a8ea" providerId="LiveId" clId="{7965E55E-7EB0-43E4-8CA7-15AAE39EADF0}" dt="2020-07-01T15:05:14.745" v="1586" actId="47"/>
        <pc:sldMkLst>
          <pc:docMk/>
          <pc:sldMk cId="1637116340" sldId="368"/>
        </pc:sldMkLst>
      </pc:sldChg>
      <pc:sldChg chg="del">
        <pc:chgData name="Federico Cluni" userId="754e41aadaf4a8ea" providerId="LiveId" clId="{7965E55E-7EB0-43E4-8CA7-15AAE39EADF0}" dt="2020-07-01T15:05:14.745" v="1586" actId="47"/>
        <pc:sldMkLst>
          <pc:docMk/>
          <pc:sldMk cId="2958845041" sldId="369"/>
        </pc:sldMkLst>
      </pc:sldChg>
      <pc:sldChg chg="del">
        <pc:chgData name="Federico Cluni" userId="754e41aadaf4a8ea" providerId="LiveId" clId="{7965E55E-7EB0-43E4-8CA7-15AAE39EADF0}" dt="2020-07-01T15:05:14.745" v="1586" actId="47"/>
        <pc:sldMkLst>
          <pc:docMk/>
          <pc:sldMk cId="470236978" sldId="370"/>
        </pc:sldMkLst>
      </pc:sldChg>
      <pc:sldChg chg="del">
        <pc:chgData name="Federico Cluni" userId="754e41aadaf4a8ea" providerId="LiveId" clId="{7965E55E-7EB0-43E4-8CA7-15AAE39EADF0}" dt="2020-07-01T15:05:14.745" v="1586" actId="47"/>
        <pc:sldMkLst>
          <pc:docMk/>
          <pc:sldMk cId="1156350903" sldId="371"/>
        </pc:sldMkLst>
      </pc:sldChg>
      <pc:sldChg chg="del">
        <pc:chgData name="Federico Cluni" userId="754e41aadaf4a8ea" providerId="LiveId" clId="{7965E55E-7EB0-43E4-8CA7-15AAE39EADF0}" dt="2020-07-01T15:05:14.745" v="1586" actId="47"/>
        <pc:sldMkLst>
          <pc:docMk/>
          <pc:sldMk cId="3585655482" sldId="372"/>
        </pc:sldMkLst>
      </pc:sldChg>
      <pc:sldChg chg="del">
        <pc:chgData name="Federico Cluni" userId="754e41aadaf4a8ea" providerId="LiveId" clId="{7965E55E-7EB0-43E4-8CA7-15AAE39EADF0}" dt="2020-07-01T15:05:14.745" v="1586" actId="47"/>
        <pc:sldMkLst>
          <pc:docMk/>
          <pc:sldMk cId="3524192914" sldId="373"/>
        </pc:sldMkLst>
      </pc:sldChg>
      <pc:sldChg chg="del">
        <pc:chgData name="Federico Cluni" userId="754e41aadaf4a8ea" providerId="LiveId" clId="{7965E55E-7EB0-43E4-8CA7-15AAE39EADF0}" dt="2020-07-01T15:05:14.745" v="1586" actId="47"/>
        <pc:sldMkLst>
          <pc:docMk/>
          <pc:sldMk cId="3603572547" sldId="374"/>
        </pc:sldMkLst>
      </pc:sldChg>
      <pc:sldChg chg="del">
        <pc:chgData name="Federico Cluni" userId="754e41aadaf4a8ea" providerId="LiveId" clId="{7965E55E-7EB0-43E4-8CA7-15AAE39EADF0}" dt="2020-07-01T15:05:14.745" v="1586" actId="47"/>
        <pc:sldMkLst>
          <pc:docMk/>
          <pc:sldMk cId="204080609" sldId="375"/>
        </pc:sldMkLst>
      </pc:sldChg>
      <pc:sldChg chg="del">
        <pc:chgData name="Federico Cluni" userId="754e41aadaf4a8ea" providerId="LiveId" clId="{7965E55E-7EB0-43E4-8CA7-15AAE39EADF0}" dt="2020-07-01T15:05:14.745" v="1586" actId="47"/>
        <pc:sldMkLst>
          <pc:docMk/>
          <pc:sldMk cId="678167920" sldId="376"/>
        </pc:sldMkLst>
      </pc:sldChg>
      <pc:sldChg chg="del">
        <pc:chgData name="Federico Cluni" userId="754e41aadaf4a8ea" providerId="LiveId" clId="{7965E55E-7EB0-43E4-8CA7-15AAE39EADF0}" dt="2020-07-01T15:05:14.745" v="1586" actId="47"/>
        <pc:sldMkLst>
          <pc:docMk/>
          <pc:sldMk cId="658979533" sldId="377"/>
        </pc:sldMkLst>
      </pc:sldChg>
      <pc:sldChg chg="del">
        <pc:chgData name="Federico Cluni" userId="754e41aadaf4a8ea" providerId="LiveId" clId="{7965E55E-7EB0-43E4-8CA7-15AAE39EADF0}" dt="2020-07-01T15:05:14.745" v="1586" actId="47"/>
        <pc:sldMkLst>
          <pc:docMk/>
          <pc:sldMk cId="894819492" sldId="378"/>
        </pc:sldMkLst>
      </pc:sldChg>
      <pc:sldChg chg="del">
        <pc:chgData name="Federico Cluni" userId="754e41aadaf4a8ea" providerId="LiveId" clId="{7965E55E-7EB0-43E4-8CA7-15AAE39EADF0}" dt="2020-07-01T15:05:14.745" v="1586" actId="47"/>
        <pc:sldMkLst>
          <pc:docMk/>
          <pc:sldMk cId="3854658130" sldId="379"/>
        </pc:sldMkLst>
      </pc:sldChg>
      <pc:sldChg chg="modSp add mod">
        <pc:chgData name="Federico Cluni" userId="754e41aadaf4a8ea" providerId="LiveId" clId="{7965E55E-7EB0-43E4-8CA7-15AAE39EADF0}" dt="2020-07-03T04:59:56.620" v="3037" actId="207"/>
        <pc:sldMkLst>
          <pc:docMk/>
          <pc:sldMk cId="2234653347" sldId="380"/>
        </pc:sldMkLst>
        <pc:spChg chg="mod">
          <ac:chgData name="Federico Cluni" userId="754e41aadaf4a8ea" providerId="LiveId" clId="{7965E55E-7EB0-43E4-8CA7-15AAE39EADF0}" dt="2020-07-01T12:38:30.064" v="46" actId="20577"/>
          <ac:spMkLst>
            <pc:docMk/>
            <pc:sldMk cId="2234653347" sldId="380"/>
            <ac:spMk id="10242" creationId="{DC72D2AB-B2A2-49F6-8438-A459BDA627FA}"/>
          </ac:spMkLst>
        </pc:spChg>
        <pc:spChg chg="mod">
          <ac:chgData name="Federico Cluni" userId="754e41aadaf4a8ea" providerId="LiveId" clId="{7965E55E-7EB0-43E4-8CA7-15AAE39EADF0}" dt="2020-07-03T04:59:56.620" v="3037" actId="207"/>
          <ac:spMkLst>
            <pc:docMk/>
            <pc:sldMk cId="2234653347" sldId="380"/>
            <ac:spMk id="10243" creationId="{4D213196-1290-462C-A590-4FB3CF51C244}"/>
          </ac:spMkLst>
        </pc:spChg>
      </pc:sldChg>
      <pc:sldChg chg="addSp delSp modSp add mod">
        <pc:chgData name="Federico Cluni" userId="754e41aadaf4a8ea" providerId="LiveId" clId="{7965E55E-7EB0-43E4-8CA7-15AAE39EADF0}" dt="2020-07-01T12:46:56.424" v="558" actId="478"/>
        <pc:sldMkLst>
          <pc:docMk/>
          <pc:sldMk cId="1398792202" sldId="381"/>
        </pc:sldMkLst>
        <pc:spChg chg="add mod">
          <ac:chgData name="Federico Cluni" userId="754e41aadaf4a8ea" providerId="LiveId" clId="{7965E55E-7EB0-43E4-8CA7-15AAE39EADF0}" dt="2020-07-01T12:46:02.327" v="539" actId="20577"/>
          <ac:spMkLst>
            <pc:docMk/>
            <pc:sldMk cId="1398792202" sldId="381"/>
            <ac:spMk id="4" creationId="{A243C69A-9925-4C49-8F31-BFF924DA715F}"/>
          </ac:spMkLst>
        </pc:spChg>
        <pc:spChg chg="add mod">
          <ac:chgData name="Federico Cluni" userId="754e41aadaf4a8ea" providerId="LiveId" clId="{7965E55E-7EB0-43E4-8CA7-15AAE39EADF0}" dt="2020-07-01T12:45:06.210" v="532" actId="20577"/>
          <ac:spMkLst>
            <pc:docMk/>
            <pc:sldMk cId="1398792202" sldId="381"/>
            <ac:spMk id="5" creationId="{FD15A52A-A5EB-4E3A-A848-7265FD7FCB2A}"/>
          </ac:spMkLst>
        </pc:spChg>
        <pc:spChg chg="add mod">
          <ac:chgData name="Federico Cluni" userId="754e41aadaf4a8ea" providerId="LiveId" clId="{7965E55E-7EB0-43E4-8CA7-15AAE39EADF0}" dt="2020-07-01T12:46:48.057" v="557" actId="20577"/>
          <ac:spMkLst>
            <pc:docMk/>
            <pc:sldMk cId="1398792202" sldId="381"/>
            <ac:spMk id="6" creationId="{104F12ED-B170-4AED-BD33-BD271C1970F9}"/>
          </ac:spMkLst>
        </pc:spChg>
        <pc:spChg chg="add del mod">
          <ac:chgData name="Federico Cluni" userId="754e41aadaf4a8ea" providerId="LiveId" clId="{7965E55E-7EB0-43E4-8CA7-15AAE39EADF0}" dt="2020-07-01T12:46:56.424" v="558" actId="478"/>
          <ac:spMkLst>
            <pc:docMk/>
            <pc:sldMk cId="1398792202" sldId="381"/>
            <ac:spMk id="7" creationId="{4901051B-755B-4131-9768-CE5B9A545E19}"/>
          </ac:spMkLst>
        </pc:spChg>
        <pc:spChg chg="mod">
          <ac:chgData name="Federico Cluni" userId="754e41aadaf4a8ea" providerId="LiveId" clId="{7965E55E-7EB0-43E4-8CA7-15AAE39EADF0}" dt="2020-07-01T12:44:48.776" v="521" actId="6549"/>
          <ac:spMkLst>
            <pc:docMk/>
            <pc:sldMk cId="1398792202" sldId="381"/>
            <ac:spMk id="10243" creationId="{4D213196-1290-462C-A590-4FB3CF51C244}"/>
          </ac:spMkLst>
        </pc:spChg>
      </pc:sldChg>
      <pc:sldChg chg="addSp delSp modSp add mod">
        <pc:chgData name="Federico Cluni" userId="754e41aadaf4a8ea" providerId="LiveId" clId="{7965E55E-7EB0-43E4-8CA7-15AAE39EADF0}" dt="2020-07-01T13:12:28.665" v="1291"/>
        <pc:sldMkLst>
          <pc:docMk/>
          <pc:sldMk cId="3251214072" sldId="382"/>
        </pc:sldMkLst>
        <pc:spChg chg="add del">
          <ac:chgData name="Federico Cluni" userId="754e41aadaf4a8ea" providerId="LiveId" clId="{7965E55E-7EB0-43E4-8CA7-15AAE39EADF0}" dt="2020-07-01T12:53:21.218" v="685"/>
          <ac:spMkLst>
            <pc:docMk/>
            <pc:sldMk cId="3251214072" sldId="382"/>
            <ac:spMk id="2" creationId="{35CDEAF6-6C49-442E-A045-7C743D3BC459}"/>
          </ac:spMkLst>
        </pc:spChg>
        <pc:spChg chg="del">
          <ac:chgData name="Federico Cluni" userId="754e41aadaf4a8ea" providerId="LiveId" clId="{7965E55E-7EB0-43E4-8CA7-15AAE39EADF0}" dt="2020-07-01T12:51:20.772" v="614" actId="478"/>
          <ac:spMkLst>
            <pc:docMk/>
            <pc:sldMk cId="3251214072" sldId="382"/>
            <ac:spMk id="4" creationId="{20E70B46-3267-498E-B6A2-2444632B2387}"/>
          </ac:spMkLst>
        </pc:spChg>
        <pc:spChg chg="del">
          <ac:chgData name="Federico Cluni" userId="754e41aadaf4a8ea" providerId="LiveId" clId="{7965E55E-7EB0-43E4-8CA7-15AAE39EADF0}" dt="2020-07-01T12:51:20.772" v="614" actId="478"/>
          <ac:spMkLst>
            <pc:docMk/>
            <pc:sldMk cId="3251214072" sldId="382"/>
            <ac:spMk id="5" creationId="{D77F15AE-CB05-4F94-B335-FABFB75B79C8}"/>
          </ac:spMkLst>
        </pc:spChg>
        <pc:spChg chg="del">
          <ac:chgData name="Federico Cluni" userId="754e41aadaf4a8ea" providerId="LiveId" clId="{7965E55E-7EB0-43E4-8CA7-15AAE39EADF0}" dt="2020-07-01T12:51:20.772" v="614" actId="478"/>
          <ac:spMkLst>
            <pc:docMk/>
            <pc:sldMk cId="3251214072" sldId="382"/>
            <ac:spMk id="6" creationId="{0CB6CC43-DD38-4AD0-BF6E-79797E690975}"/>
          </ac:spMkLst>
        </pc:spChg>
        <pc:spChg chg="mod">
          <ac:chgData name="Federico Cluni" userId="754e41aadaf4a8ea" providerId="LiveId" clId="{7965E55E-7EB0-43E4-8CA7-15AAE39EADF0}" dt="2020-07-01T13:12:28.665" v="1291"/>
          <ac:spMkLst>
            <pc:docMk/>
            <pc:sldMk cId="3251214072" sldId="382"/>
            <ac:spMk id="10243" creationId="{4D213196-1290-462C-A590-4FB3CF51C244}"/>
          </ac:spMkLst>
        </pc:spChg>
      </pc:sldChg>
      <pc:sldChg chg="addSp delSp modSp add mod modNotesTx">
        <pc:chgData name="Federico Cluni" userId="754e41aadaf4a8ea" providerId="LiveId" clId="{7965E55E-7EB0-43E4-8CA7-15AAE39EADF0}" dt="2020-07-01T13:02:23.496" v="1100" actId="20577"/>
        <pc:sldMkLst>
          <pc:docMk/>
          <pc:sldMk cId="3172314849" sldId="383"/>
        </pc:sldMkLst>
        <pc:spChg chg="mod">
          <ac:chgData name="Federico Cluni" userId="754e41aadaf4a8ea" providerId="LiveId" clId="{7965E55E-7EB0-43E4-8CA7-15AAE39EADF0}" dt="2020-07-01T13:00:21.467" v="1029" actId="1035"/>
          <ac:spMkLst>
            <pc:docMk/>
            <pc:sldMk cId="3172314849" sldId="383"/>
            <ac:spMk id="4" creationId="{20E70B46-3267-498E-B6A2-2444632B2387}"/>
          </ac:spMkLst>
        </pc:spChg>
        <pc:spChg chg="del">
          <ac:chgData name="Federico Cluni" userId="754e41aadaf4a8ea" providerId="LiveId" clId="{7965E55E-7EB0-43E4-8CA7-15AAE39EADF0}" dt="2020-07-01T12:58:32.503" v="945" actId="478"/>
          <ac:spMkLst>
            <pc:docMk/>
            <pc:sldMk cId="3172314849" sldId="383"/>
            <ac:spMk id="5" creationId="{D77F15AE-CB05-4F94-B335-FABFB75B79C8}"/>
          </ac:spMkLst>
        </pc:spChg>
        <pc:spChg chg="del">
          <ac:chgData name="Federico Cluni" userId="754e41aadaf4a8ea" providerId="LiveId" clId="{7965E55E-7EB0-43E4-8CA7-15AAE39EADF0}" dt="2020-07-01T12:58:48.275" v="947" actId="478"/>
          <ac:spMkLst>
            <pc:docMk/>
            <pc:sldMk cId="3172314849" sldId="383"/>
            <ac:spMk id="6" creationId="{0CB6CC43-DD38-4AD0-BF6E-79797E690975}"/>
          </ac:spMkLst>
        </pc:spChg>
        <pc:spChg chg="add mod">
          <ac:chgData name="Federico Cluni" userId="754e41aadaf4a8ea" providerId="LiveId" clId="{7965E55E-7EB0-43E4-8CA7-15AAE39EADF0}" dt="2020-07-01T13:00:30.524" v="1031" actId="255"/>
          <ac:spMkLst>
            <pc:docMk/>
            <pc:sldMk cId="3172314849" sldId="383"/>
            <ac:spMk id="7" creationId="{D7A5BC03-E441-4134-A928-1ABCA156AA99}"/>
          </ac:spMkLst>
        </pc:spChg>
        <pc:spChg chg="mod">
          <ac:chgData name="Federico Cluni" userId="754e41aadaf4a8ea" providerId="LiveId" clId="{7965E55E-7EB0-43E4-8CA7-15AAE39EADF0}" dt="2020-07-01T13:00:19.013" v="1027" actId="6549"/>
          <ac:spMkLst>
            <pc:docMk/>
            <pc:sldMk cId="3172314849" sldId="383"/>
            <ac:spMk id="10243" creationId="{4D213196-1290-462C-A590-4FB3CF51C244}"/>
          </ac:spMkLst>
        </pc:spChg>
      </pc:sldChg>
      <pc:sldChg chg="delSp modSp add mod">
        <pc:chgData name="Federico Cluni" userId="754e41aadaf4a8ea" providerId="LiveId" clId="{7965E55E-7EB0-43E4-8CA7-15AAE39EADF0}" dt="2020-07-01T13:12:37.742" v="1292" actId="6549"/>
        <pc:sldMkLst>
          <pc:docMk/>
          <pc:sldMk cId="3836661590" sldId="384"/>
        </pc:sldMkLst>
        <pc:spChg chg="del">
          <ac:chgData name="Federico Cluni" userId="754e41aadaf4a8ea" providerId="LiveId" clId="{7965E55E-7EB0-43E4-8CA7-15AAE39EADF0}" dt="2020-07-01T13:04:39.681" v="1123" actId="478"/>
          <ac:spMkLst>
            <pc:docMk/>
            <pc:sldMk cId="3836661590" sldId="384"/>
            <ac:spMk id="4" creationId="{20E70B46-3267-498E-B6A2-2444632B2387}"/>
          </ac:spMkLst>
        </pc:spChg>
        <pc:spChg chg="del">
          <ac:chgData name="Federico Cluni" userId="754e41aadaf4a8ea" providerId="LiveId" clId="{7965E55E-7EB0-43E4-8CA7-15AAE39EADF0}" dt="2020-07-01T13:04:41.536" v="1124" actId="478"/>
          <ac:spMkLst>
            <pc:docMk/>
            <pc:sldMk cId="3836661590" sldId="384"/>
            <ac:spMk id="7" creationId="{D7A5BC03-E441-4134-A928-1ABCA156AA99}"/>
          </ac:spMkLst>
        </pc:spChg>
        <pc:spChg chg="mod">
          <ac:chgData name="Federico Cluni" userId="754e41aadaf4a8ea" providerId="LiveId" clId="{7965E55E-7EB0-43E4-8CA7-15AAE39EADF0}" dt="2020-07-01T13:12:37.742" v="1292" actId="6549"/>
          <ac:spMkLst>
            <pc:docMk/>
            <pc:sldMk cId="3836661590" sldId="384"/>
            <ac:spMk id="10243" creationId="{4D213196-1290-462C-A590-4FB3CF51C244}"/>
          </ac:spMkLst>
        </pc:spChg>
      </pc:sldChg>
      <pc:sldChg chg="add">
        <pc:chgData name="Federico Cluni" userId="754e41aadaf4a8ea" providerId="LiveId" clId="{7965E55E-7EB0-43E4-8CA7-15AAE39EADF0}" dt="2020-07-01T16:57:07.453" v="2751"/>
        <pc:sldMkLst>
          <pc:docMk/>
          <pc:sldMk cId="2864969720" sldId="385"/>
        </pc:sldMkLst>
      </pc:sldChg>
      <pc:sldChg chg="addSp delSp modSp add del mod">
        <pc:chgData name="Federico Cluni" userId="754e41aadaf4a8ea" providerId="LiveId" clId="{7965E55E-7EB0-43E4-8CA7-15AAE39EADF0}" dt="2020-07-01T16:57:03.548" v="2750" actId="2696"/>
        <pc:sldMkLst>
          <pc:docMk/>
          <pc:sldMk cId="3160865065" sldId="385"/>
        </pc:sldMkLst>
        <pc:spChg chg="add del">
          <ac:chgData name="Federico Cluni" userId="754e41aadaf4a8ea" providerId="LiveId" clId="{7965E55E-7EB0-43E4-8CA7-15AAE39EADF0}" dt="2020-07-01T16:44:47.754" v="2457"/>
          <ac:spMkLst>
            <pc:docMk/>
            <pc:sldMk cId="3160865065" sldId="385"/>
            <ac:spMk id="2" creationId="{0329AE33-00DA-4D34-9360-AFD8B430631A}"/>
          </ac:spMkLst>
        </pc:spChg>
        <pc:spChg chg="add mod">
          <ac:chgData name="Federico Cluni" userId="754e41aadaf4a8ea" providerId="LiveId" clId="{7965E55E-7EB0-43E4-8CA7-15AAE39EADF0}" dt="2020-07-01T13:26:42.453" v="1481" actId="6549"/>
          <ac:spMkLst>
            <pc:docMk/>
            <pc:sldMk cId="3160865065" sldId="385"/>
            <ac:spMk id="4" creationId="{D234EB58-0671-4A08-B4A6-0B3A5987D65C}"/>
          </ac:spMkLst>
        </pc:spChg>
        <pc:spChg chg="add mod">
          <ac:chgData name="Federico Cluni" userId="754e41aadaf4a8ea" providerId="LiveId" clId="{7965E55E-7EB0-43E4-8CA7-15AAE39EADF0}" dt="2020-07-01T13:35:16.703" v="1552" actId="6549"/>
          <ac:spMkLst>
            <pc:docMk/>
            <pc:sldMk cId="3160865065" sldId="385"/>
            <ac:spMk id="5" creationId="{2854341A-3C6B-43C4-A295-E8E2FF822F0A}"/>
          </ac:spMkLst>
        </pc:spChg>
        <pc:spChg chg="mod">
          <ac:chgData name="Federico Cluni" userId="754e41aadaf4a8ea" providerId="LiveId" clId="{7965E55E-7EB0-43E4-8CA7-15AAE39EADF0}" dt="2020-07-01T13:23:41.093" v="1303" actId="20577"/>
          <ac:spMkLst>
            <pc:docMk/>
            <pc:sldMk cId="3160865065" sldId="385"/>
            <ac:spMk id="10242" creationId="{DC72D2AB-B2A2-49F6-8438-A459BDA627FA}"/>
          </ac:spMkLst>
        </pc:spChg>
        <pc:spChg chg="mod">
          <ac:chgData name="Federico Cluni" userId="754e41aadaf4a8ea" providerId="LiveId" clId="{7965E55E-7EB0-43E4-8CA7-15AAE39EADF0}" dt="2020-07-01T13:34:47.349" v="1533" actId="2711"/>
          <ac:spMkLst>
            <pc:docMk/>
            <pc:sldMk cId="3160865065" sldId="385"/>
            <ac:spMk id="10243" creationId="{4D213196-1290-462C-A590-4FB3CF51C244}"/>
          </ac:spMkLst>
        </pc:spChg>
      </pc:sldChg>
      <pc:sldChg chg="addSp delSp modSp add mod">
        <pc:chgData name="Federico Cluni" userId="754e41aadaf4a8ea" providerId="LiveId" clId="{7965E55E-7EB0-43E4-8CA7-15AAE39EADF0}" dt="2020-07-01T16:57:20.965" v="2753" actId="207"/>
        <pc:sldMkLst>
          <pc:docMk/>
          <pc:sldMk cId="3523068304" sldId="386"/>
        </pc:sldMkLst>
        <pc:spChg chg="add del">
          <ac:chgData name="Federico Cluni" userId="754e41aadaf4a8ea" providerId="LiveId" clId="{7965E55E-7EB0-43E4-8CA7-15AAE39EADF0}" dt="2020-07-01T16:44:44.677" v="2455"/>
          <ac:spMkLst>
            <pc:docMk/>
            <pc:sldMk cId="3523068304" sldId="386"/>
            <ac:spMk id="2" creationId="{8AC99370-B34F-44E8-BC27-FB2641DD554E}"/>
          </ac:spMkLst>
        </pc:spChg>
        <pc:spChg chg="mod">
          <ac:chgData name="Federico Cluni" userId="754e41aadaf4a8ea" providerId="LiveId" clId="{7965E55E-7EB0-43E4-8CA7-15AAE39EADF0}" dt="2020-07-01T16:51:21.187" v="2748" actId="20577"/>
          <ac:spMkLst>
            <pc:docMk/>
            <pc:sldMk cId="3523068304" sldId="386"/>
            <ac:spMk id="10242" creationId="{DC72D2AB-B2A2-49F6-8438-A459BDA627FA}"/>
          </ac:spMkLst>
        </pc:spChg>
        <pc:spChg chg="mod">
          <ac:chgData name="Federico Cluni" userId="754e41aadaf4a8ea" providerId="LiveId" clId="{7965E55E-7EB0-43E4-8CA7-15AAE39EADF0}" dt="2020-07-01T16:57:20.965" v="2753" actId="207"/>
          <ac:spMkLst>
            <pc:docMk/>
            <pc:sldMk cId="3523068304" sldId="386"/>
            <ac:spMk id="10243" creationId="{4D213196-1290-462C-A590-4FB3CF51C244}"/>
          </ac:spMkLst>
        </pc:spChg>
      </pc:sldChg>
      <pc:sldChg chg="modSp add mod">
        <pc:chgData name="Federico Cluni" userId="754e41aadaf4a8ea" providerId="LiveId" clId="{7965E55E-7EB0-43E4-8CA7-15AAE39EADF0}" dt="2020-07-01T15:54:52.858" v="2396" actId="20577"/>
        <pc:sldMkLst>
          <pc:docMk/>
          <pc:sldMk cId="2410426049" sldId="387"/>
        </pc:sldMkLst>
        <pc:spChg chg="mod">
          <ac:chgData name="Federico Cluni" userId="754e41aadaf4a8ea" providerId="LiveId" clId="{7965E55E-7EB0-43E4-8CA7-15AAE39EADF0}" dt="2020-07-01T15:54:52.858" v="2396" actId="20577"/>
          <ac:spMkLst>
            <pc:docMk/>
            <pc:sldMk cId="2410426049" sldId="387"/>
            <ac:spMk id="5" creationId="{175C744A-622A-42D6-A91E-7BEDAD94F0F8}"/>
          </ac:spMkLst>
        </pc:spChg>
      </pc:sldChg>
      <pc:sldChg chg="modSp add mod">
        <pc:chgData name="Federico Cluni" userId="754e41aadaf4a8ea" providerId="LiveId" clId="{7965E55E-7EB0-43E4-8CA7-15AAE39EADF0}" dt="2020-07-01T15:55:01.160" v="2397" actId="255"/>
        <pc:sldMkLst>
          <pc:docMk/>
          <pc:sldMk cId="948776795" sldId="388"/>
        </pc:sldMkLst>
        <pc:spChg chg="mod">
          <ac:chgData name="Federico Cluni" userId="754e41aadaf4a8ea" providerId="LiveId" clId="{7965E55E-7EB0-43E4-8CA7-15AAE39EADF0}" dt="2020-07-01T15:55:01.160" v="2397" actId="255"/>
          <ac:spMkLst>
            <pc:docMk/>
            <pc:sldMk cId="948776795" sldId="388"/>
            <ac:spMk id="5" creationId="{175C744A-622A-42D6-A91E-7BEDAD94F0F8}"/>
          </ac:spMkLst>
        </pc:spChg>
      </pc:sldChg>
      <pc:sldChg chg="delSp modSp add mod">
        <pc:chgData name="Federico Cluni" userId="754e41aadaf4a8ea" providerId="LiveId" clId="{7965E55E-7EB0-43E4-8CA7-15AAE39EADF0}" dt="2020-07-01T16:57:49.772" v="2755" actId="20577"/>
        <pc:sldMkLst>
          <pc:docMk/>
          <pc:sldMk cId="1365831486" sldId="389"/>
        </pc:sldMkLst>
        <pc:spChg chg="mod">
          <ac:chgData name="Federico Cluni" userId="754e41aadaf4a8ea" providerId="LiveId" clId="{7965E55E-7EB0-43E4-8CA7-15AAE39EADF0}" dt="2020-07-01T16:48:58.936" v="2707"/>
          <ac:spMkLst>
            <pc:docMk/>
            <pc:sldMk cId="1365831486" sldId="389"/>
            <ac:spMk id="4" creationId="{20E70B46-3267-498E-B6A2-2444632B2387}"/>
          </ac:spMkLst>
        </pc:spChg>
        <pc:spChg chg="mod">
          <ac:chgData name="Federico Cluni" userId="754e41aadaf4a8ea" providerId="LiveId" clId="{7965E55E-7EB0-43E4-8CA7-15AAE39EADF0}" dt="2020-07-01T16:48:49.652" v="2706" actId="20577"/>
          <ac:spMkLst>
            <pc:docMk/>
            <pc:sldMk cId="1365831486" sldId="389"/>
            <ac:spMk id="5" creationId="{D77F15AE-CB05-4F94-B335-FABFB75B79C8}"/>
          </ac:spMkLst>
        </pc:spChg>
        <pc:spChg chg="del mod">
          <ac:chgData name="Federico Cluni" userId="754e41aadaf4a8ea" providerId="LiveId" clId="{7965E55E-7EB0-43E4-8CA7-15AAE39EADF0}" dt="2020-07-01T16:49:02.428" v="2708" actId="478"/>
          <ac:spMkLst>
            <pc:docMk/>
            <pc:sldMk cId="1365831486" sldId="389"/>
            <ac:spMk id="6" creationId="{0CB6CC43-DD38-4AD0-BF6E-79797E690975}"/>
          </ac:spMkLst>
        </pc:spChg>
        <pc:spChg chg="mod">
          <ac:chgData name="Federico Cluni" userId="754e41aadaf4a8ea" providerId="LiveId" clId="{7965E55E-7EB0-43E4-8CA7-15AAE39EADF0}" dt="2020-07-01T16:51:13.490" v="2744" actId="20577"/>
          <ac:spMkLst>
            <pc:docMk/>
            <pc:sldMk cId="1365831486" sldId="389"/>
            <ac:spMk id="10242" creationId="{DC72D2AB-B2A2-49F6-8438-A459BDA627FA}"/>
          </ac:spMkLst>
        </pc:spChg>
        <pc:spChg chg="mod">
          <ac:chgData name="Federico Cluni" userId="754e41aadaf4a8ea" providerId="LiveId" clId="{7965E55E-7EB0-43E4-8CA7-15AAE39EADF0}" dt="2020-07-01T16:57:49.772" v="2755" actId="20577"/>
          <ac:spMkLst>
            <pc:docMk/>
            <pc:sldMk cId="1365831486" sldId="389"/>
            <ac:spMk id="10243" creationId="{4D213196-1290-462C-A590-4FB3CF51C244}"/>
          </ac:spMkLst>
        </pc:spChg>
      </pc:sldChg>
      <pc:sldChg chg="delSp modSp add mod">
        <pc:chgData name="Federico Cluni" userId="754e41aadaf4a8ea" providerId="LiveId" clId="{7965E55E-7EB0-43E4-8CA7-15AAE39EADF0}" dt="2020-07-03T09:25:18.047" v="3239"/>
        <pc:sldMkLst>
          <pc:docMk/>
          <pc:sldMk cId="329246129" sldId="390"/>
        </pc:sldMkLst>
        <pc:spChg chg="mod">
          <ac:chgData name="Federico Cluni" userId="754e41aadaf4a8ea" providerId="LiveId" clId="{7965E55E-7EB0-43E4-8CA7-15AAE39EADF0}" dt="2020-07-03T09:25:18.047" v="3239"/>
          <ac:spMkLst>
            <pc:docMk/>
            <pc:sldMk cId="329246129" sldId="390"/>
            <ac:spMk id="4" creationId="{20E70B46-3267-498E-B6A2-2444632B2387}"/>
          </ac:spMkLst>
        </pc:spChg>
        <pc:spChg chg="del">
          <ac:chgData name="Federico Cluni" userId="754e41aadaf4a8ea" providerId="LiveId" clId="{7965E55E-7EB0-43E4-8CA7-15AAE39EADF0}" dt="2020-07-01T16:50:58.729" v="2736" actId="478"/>
          <ac:spMkLst>
            <pc:docMk/>
            <pc:sldMk cId="329246129" sldId="390"/>
            <ac:spMk id="7" creationId="{D7A5BC03-E441-4134-A928-1ABCA156AA99}"/>
          </ac:spMkLst>
        </pc:spChg>
        <pc:spChg chg="mod">
          <ac:chgData name="Federico Cluni" userId="754e41aadaf4a8ea" providerId="LiveId" clId="{7965E55E-7EB0-43E4-8CA7-15AAE39EADF0}" dt="2020-07-01T16:51:09.777" v="2742" actId="20577"/>
          <ac:spMkLst>
            <pc:docMk/>
            <pc:sldMk cId="329246129" sldId="390"/>
            <ac:spMk id="10242" creationId="{DC72D2AB-B2A2-49F6-8438-A459BDA627FA}"/>
          </ac:spMkLst>
        </pc:spChg>
        <pc:spChg chg="mod">
          <ac:chgData name="Federico Cluni" userId="754e41aadaf4a8ea" providerId="LiveId" clId="{7965E55E-7EB0-43E4-8CA7-15AAE39EADF0}" dt="2020-07-01T16:51:01.466" v="2737" actId="20577"/>
          <ac:spMkLst>
            <pc:docMk/>
            <pc:sldMk cId="329246129" sldId="390"/>
            <ac:spMk id="10243" creationId="{4D213196-1290-462C-A590-4FB3CF51C244}"/>
          </ac:spMkLst>
        </pc:spChg>
      </pc:sldChg>
      <pc:sldChg chg="modSp add mod ord">
        <pc:chgData name="Federico Cluni" userId="754e41aadaf4a8ea" providerId="LiveId" clId="{7965E55E-7EB0-43E4-8CA7-15AAE39EADF0}" dt="2020-07-01T16:51:16.825" v="2746" actId="20577"/>
        <pc:sldMkLst>
          <pc:docMk/>
          <pc:sldMk cId="3975614203" sldId="391"/>
        </pc:sldMkLst>
        <pc:spChg chg="mod">
          <ac:chgData name="Federico Cluni" userId="754e41aadaf4a8ea" providerId="LiveId" clId="{7965E55E-7EB0-43E4-8CA7-15AAE39EADF0}" dt="2020-07-01T16:49:28.872" v="2726" actId="20577"/>
          <ac:spMkLst>
            <pc:docMk/>
            <pc:sldMk cId="3975614203" sldId="391"/>
            <ac:spMk id="4" creationId="{20E70B46-3267-498E-B6A2-2444632B2387}"/>
          </ac:spMkLst>
        </pc:spChg>
        <pc:spChg chg="mod">
          <ac:chgData name="Federico Cluni" userId="754e41aadaf4a8ea" providerId="LiveId" clId="{7965E55E-7EB0-43E4-8CA7-15AAE39EADF0}" dt="2020-07-01T16:47:55.923" v="2602" actId="1076"/>
          <ac:spMkLst>
            <pc:docMk/>
            <pc:sldMk cId="3975614203" sldId="391"/>
            <ac:spMk id="6" creationId="{0CB6CC43-DD38-4AD0-BF6E-79797E690975}"/>
          </ac:spMkLst>
        </pc:spChg>
        <pc:spChg chg="mod">
          <ac:chgData name="Federico Cluni" userId="754e41aadaf4a8ea" providerId="LiveId" clId="{7965E55E-7EB0-43E4-8CA7-15AAE39EADF0}" dt="2020-07-01T16:51:16.825" v="2746" actId="20577"/>
          <ac:spMkLst>
            <pc:docMk/>
            <pc:sldMk cId="3975614203" sldId="391"/>
            <ac:spMk id="10242" creationId="{DC72D2AB-B2A2-49F6-8438-A459BDA627FA}"/>
          </ac:spMkLst>
        </pc:spChg>
        <pc:spChg chg="mod">
          <ac:chgData name="Federico Cluni" userId="754e41aadaf4a8ea" providerId="LiveId" clId="{7965E55E-7EB0-43E4-8CA7-15AAE39EADF0}" dt="2020-07-01T16:48:26.192" v="2666" actId="2711"/>
          <ac:spMkLst>
            <pc:docMk/>
            <pc:sldMk cId="3975614203" sldId="391"/>
            <ac:spMk id="10243" creationId="{4D213196-1290-462C-A590-4FB3CF51C244}"/>
          </ac:spMkLst>
        </pc:spChg>
      </pc:sldChg>
      <pc:sldChg chg="modSp add mod">
        <pc:chgData name="Federico Cluni" userId="754e41aadaf4a8ea" providerId="LiveId" clId="{7965E55E-7EB0-43E4-8CA7-15AAE39EADF0}" dt="2020-07-01T17:11:37.201" v="2796"/>
        <pc:sldMkLst>
          <pc:docMk/>
          <pc:sldMk cId="222118004" sldId="392"/>
        </pc:sldMkLst>
        <pc:spChg chg="mod">
          <ac:chgData name="Federico Cluni" userId="754e41aadaf4a8ea" providerId="LiveId" clId="{7965E55E-7EB0-43E4-8CA7-15AAE39EADF0}" dt="2020-07-01T17:11:37.201" v="2796"/>
          <ac:spMkLst>
            <pc:docMk/>
            <pc:sldMk cId="222118004" sldId="392"/>
            <ac:spMk id="4" creationId="{20E70B46-3267-498E-B6A2-2444632B2387}"/>
          </ac:spMkLst>
        </pc:spChg>
        <pc:spChg chg="mod">
          <ac:chgData name="Federico Cluni" userId="754e41aadaf4a8ea" providerId="LiveId" clId="{7965E55E-7EB0-43E4-8CA7-15AAE39EADF0}" dt="2020-07-01T17:11:19.630" v="2792" actId="20577"/>
          <ac:spMkLst>
            <pc:docMk/>
            <pc:sldMk cId="222118004" sldId="392"/>
            <ac:spMk id="5" creationId="{D77F15AE-CB05-4F94-B335-FABFB75B79C8}"/>
          </ac:spMkLst>
        </pc:spChg>
        <pc:spChg chg="mod">
          <ac:chgData name="Federico Cluni" userId="754e41aadaf4a8ea" providerId="LiveId" clId="{7965E55E-7EB0-43E4-8CA7-15AAE39EADF0}" dt="2020-07-01T17:11:25.669" v="2795" actId="20577"/>
          <ac:spMkLst>
            <pc:docMk/>
            <pc:sldMk cId="222118004" sldId="392"/>
            <ac:spMk id="6" creationId="{0CB6CC43-DD38-4AD0-BF6E-79797E690975}"/>
          </ac:spMkLst>
        </pc:spChg>
        <pc:spChg chg="mod">
          <ac:chgData name="Federico Cluni" userId="754e41aadaf4a8ea" providerId="LiveId" clId="{7965E55E-7EB0-43E4-8CA7-15AAE39EADF0}" dt="2020-07-01T17:11:17.322" v="2791" actId="20577"/>
          <ac:spMkLst>
            <pc:docMk/>
            <pc:sldMk cId="222118004" sldId="392"/>
            <ac:spMk id="10243" creationId="{4D213196-1290-462C-A590-4FB3CF51C244}"/>
          </ac:spMkLst>
        </pc:spChg>
      </pc:sldChg>
      <pc:sldChg chg="modSp add mod">
        <pc:chgData name="Federico Cluni" userId="754e41aadaf4a8ea" providerId="LiveId" clId="{7965E55E-7EB0-43E4-8CA7-15AAE39EADF0}" dt="2020-07-01T17:13:00.268" v="2895" actId="20577"/>
        <pc:sldMkLst>
          <pc:docMk/>
          <pc:sldMk cId="496885526" sldId="393"/>
        </pc:sldMkLst>
        <pc:spChg chg="mod">
          <ac:chgData name="Federico Cluni" userId="754e41aadaf4a8ea" providerId="LiveId" clId="{7965E55E-7EB0-43E4-8CA7-15AAE39EADF0}" dt="2020-07-01T17:12:05.275" v="2798"/>
          <ac:spMkLst>
            <pc:docMk/>
            <pc:sldMk cId="496885526" sldId="393"/>
            <ac:spMk id="4" creationId="{20E70B46-3267-498E-B6A2-2444632B2387}"/>
          </ac:spMkLst>
        </pc:spChg>
        <pc:spChg chg="mod">
          <ac:chgData name="Federico Cluni" userId="754e41aadaf4a8ea" providerId="LiveId" clId="{7965E55E-7EB0-43E4-8CA7-15AAE39EADF0}" dt="2020-07-01T17:12:09.621" v="2799" actId="20577"/>
          <ac:spMkLst>
            <pc:docMk/>
            <pc:sldMk cId="496885526" sldId="393"/>
            <ac:spMk id="5" creationId="{D77F15AE-CB05-4F94-B335-FABFB75B79C8}"/>
          </ac:spMkLst>
        </pc:spChg>
        <pc:spChg chg="mod">
          <ac:chgData name="Federico Cluni" userId="754e41aadaf4a8ea" providerId="LiveId" clId="{7965E55E-7EB0-43E4-8CA7-15AAE39EADF0}" dt="2020-07-01T17:13:00.268" v="2895" actId="20577"/>
          <ac:spMkLst>
            <pc:docMk/>
            <pc:sldMk cId="496885526" sldId="393"/>
            <ac:spMk id="10243" creationId="{4D213196-1290-462C-A590-4FB3CF51C244}"/>
          </ac:spMkLst>
        </pc:spChg>
      </pc:sldChg>
      <pc:sldChg chg="modSp add">
        <pc:chgData name="Federico Cluni" userId="754e41aadaf4a8ea" providerId="LiveId" clId="{7965E55E-7EB0-43E4-8CA7-15AAE39EADF0}" dt="2020-07-01T17:13:35.282" v="2897"/>
        <pc:sldMkLst>
          <pc:docMk/>
          <pc:sldMk cId="3822818421" sldId="394"/>
        </pc:sldMkLst>
        <pc:spChg chg="mod">
          <ac:chgData name="Federico Cluni" userId="754e41aadaf4a8ea" providerId="LiveId" clId="{7965E55E-7EB0-43E4-8CA7-15AAE39EADF0}" dt="2020-07-01T17:13:35.282" v="2897"/>
          <ac:spMkLst>
            <pc:docMk/>
            <pc:sldMk cId="3822818421" sldId="394"/>
            <ac:spMk id="4" creationId="{20E70B46-3267-498E-B6A2-2444632B2387}"/>
          </ac:spMkLst>
        </pc:spChg>
      </pc:sldChg>
      <pc:sldChg chg="addSp delSp modSp add mod">
        <pc:chgData name="Federico Cluni" userId="754e41aadaf4a8ea" providerId="LiveId" clId="{7965E55E-7EB0-43E4-8CA7-15AAE39EADF0}" dt="2020-07-03T05:16:05.233" v="3095" actId="6549"/>
        <pc:sldMkLst>
          <pc:docMk/>
          <pc:sldMk cId="1250316448" sldId="395"/>
        </pc:sldMkLst>
        <pc:spChg chg="add del mod">
          <ac:chgData name="Federico Cluni" userId="754e41aadaf4a8ea" providerId="LiveId" clId="{7965E55E-7EB0-43E4-8CA7-15AAE39EADF0}" dt="2020-07-03T05:14:54.551" v="3089" actId="478"/>
          <ac:spMkLst>
            <pc:docMk/>
            <pc:sldMk cId="1250316448" sldId="395"/>
            <ac:spMk id="2" creationId="{360B37B3-410C-42FA-A30C-B7A85F07CAE2}"/>
          </ac:spMkLst>
        </pc:spChg>
        <pc:spChg chg="mod">
          <ac:chgData name="Federico Cluni" userId="754e41aadaf4a8ea" providerId="LiveId" clId="{7965E55E-7EB0-43E4-8CA7-15AAE39EADF0}" dt="2020-07-03T05:16:05.233" v="3095" actId="6549"/>
          <ac:spMkLst>
            <pc:docMk/>
            <pc:sldMk cId="1250316448" sldId="395"/>
            <ac:spMk id="10243" creationId="{4D213196-1290-462C-A590-4FB3CF51C244}"/>
          </ac:spMkLst>
        </pc:spChg>
        <pc:picChg chg="add mod">
          <ac:chgData name="Federico Cluni" userId="754e41aadaf4a8ea" providerId="LiveId" clId="{7965E55E-7EB0-43E4-8CA7-15AAE39EADF0}" dt="2020-07-03T05:15:48.579" v="3094" actId="1076"/>
          <ac:picMkLst>
            <pc:docMk/>
            <pc:sldMk cId="1250316448" sldId="395"/>
            <ac:picMk id="3" creationId="{50393192-8510-4850-B591-FD68A3E8BFA1}"/>
          </ac:picMkLst>
        </pc:picChg>
      </pc:sldChg>
      <pc:sldChg chg="addSp delSp modSp add mod">
        <pc:chgData name="Federico Cluni" userId="754e41aadaf4a8ea" providerId="LiveId" clId="{7965E55E-7EB0-43E4-8CA7-15AAE39EADF0}" dt="2020-07-03T05:16:41.180" v="3100" actId="1076"/>
        <pc:sldMkLst>
          <pc:docMk/>
          <pc:sldMk cId="1269001057" sldId="396"/>
        </pc:sldMkLst>
        <pc:picChg chg="add mod">
          <ac:chgData name="Federico Cluni" userId="754e41aadaf4a8ea" providerId="LiveId" clId="{7965E55E-7EB0-43E4-8CA7-15AAE39EADF0}" dt="2020-07-03T05:16:41.180" v="3100" actId="1076"/>
          <ac:picMkLst>
            <pc:docMk/>
            <pc:sldMk cId="1269001057" sldId="396"/>
            <ac:picMk id="2" creationId="{295B7DC3-ED05-4976-9175-7570FA00C669}"/>
          </ac:picMkLst>
        </pc:picChg>
        <pc:picChg chg="del">
          <ac:chgData name="Federico Cluni" userId="754e41aadaf4a8ea" providerId="LiveId" clId="{7965E55E-7EB0-43E4-8CA7-15AAE39EADF0}" dt="2020-07-03T05:16:31.690" v="3097" actId="478"/>
          <ac:picMkLst>
            <pc:docMk/>
            <pc:sldMk cId="1269001057" sldId="396"/>
            <ac:picMk id="3" creationId="{50393192-8510-4850-B591-FD68A3E8BFA1}"/>
          </ac:picMkLst>
        </pc:picChg>
      </pc:sldChg>
      <pc:sldChg chg="addSp delSp modSp add mod">
        <pc:chgData name="Federico Cluni" userId="754e41aadaf4a8ea" providerId="LiveId" clId="{7965E55E-7EB0-43E4-8CA7-15AAE39EADF0}" dt="2020-07-03T05:17:25.435" v="3107" actId="1076"/>
        <pc:sldMkLst>
          <pc:docMk/>
          <pc:sldMk cId="3650209211" sldId="397"/>
        </pc:sldMkLst>
        <pc:picChg chg="del">
          <ac:chgData name="Federico Cluni" userId="754e41aadaf4a8ea" providerId="LiveId" clId="{7965E55E-7EB0-43E4-8CA7-15AAE39EADF0}" dt="2020-07-03T05:16:48.179" v="3102" actId="478"/>
          <ac:picMkLst>
            <pc:docMk/>
            <pc:sldMk cId="3650209211" sldId="397"/>
            <ac:picMk id="2" creationId="{295B7DC3-ED05-4976-9175-7570FA00C669}"/>
          </ac:picMkLst>
        </pc:picChg>
        <pc:picChg chg="add mod">
          <ac:chgData name="Federico Cluni" userId="754e41aadaf4a8ea" providerId="LiveId" clId="{7965E55E-7EB0-43E4-8CA7-15AAE39EADF0}" dt="2020-07-03T05:17:25.435" v="3107" actId="1076"/>
          <ac:picMkLst>
            <pc:docMk/>
            <pc:sldMk cId="3650209211" sldId="397"/>
            <ac:picMk id="3" creationId="{C0A1023A-9931-4422-BD22-AD0B5FF24B28}"/>
          </ac:picMkLst>
        </pc:picChg>
      </pc:sldChg>
      <pc:sldChg chg="addSp delSp modSp add mod">
        <pc:chgData name="Federico Cluni" userId="754e41aadaf4a8ea" providerId="LiveId" clId="{7965E55E-7EB0-43E4-8CA7-15AAE39EADF0}" dt="2020-07-03T05:21:18.724" v="3199" actId="20577"/>
        <pc:sldMkLst>
          <pc:docMk/>
          <pc:sldMk cId="559429334" sldId="398"/>
        </pc:sldMkLst>
        <pc:spChg chg="add mod">
          <ac:chgData name="Federico Cluni" userId="754e41aadaf4a8ea" providerId="LiveId" clId="{7965E55E-7EB0-43E4-8CA7-15AAE39EADF0}" dt="2020-07-03T05:21:18.724" v="3199" actId="20577"/>
          <ac:spMkLst>
            <pc:docMk/>
            <pc:sldMk cId="559429334" sldId="398"/>
            <ac:spMk id="4" creationId="{B834D56C-EED6-44E1-B0CC-885DFC02A2D6}"/>
          </ac:spMkLst>
        </pc:spChg>
        <pc:spChg chg="add mod">
          <ac:chgData name="Federico Cluni" userId="754e41aadaf4a8ea" providerId="LiveId" clId="{7965E55E-7EB0-43E4-8CA7-15AAE39EADF0}" dt="2020-07-03T05:19:39.548" v="3125" actId="1076"/>
          <ac:spMkLst>
            <pc:docMk/>
            <pc:sldMk cId="559429334" sldId="398"/>
            <ac:spMk id="5" creationId="{686E4DE2-3404-43C7-95A8-764C50F0A128}"/>
          </ac:spMkLst>
        </pc:spChg>
        <pc:spChg chg="add del mod">
          <ac:chgData name="Federico Cluni" userId="754e41aadaf4a8ea" providerId="LiveId" clId="{7965E55E-7EB0-43E4-8CA7-15AAE39EADF0}" dt="2020-07-03T05:19:58.401" v="3127" actId="478"/>
          <ac:spMkLst>
            <pc:docMk/>
            <pc:sldMk cId="559429334" sldId="398"/>
            <ac:spMk id="6" creationId="{4D6AAAB7-C8A5-4568-A466-07B1BD7CA96F}"/>
          </ac:spMkLst>
        </pc:spChg>
      </pc:sldChg>
      <pc:sldChg chg="addSp modSp add mod">
        <pc:chgData name="Federico Cluni" userId="754e41aadaf4a8ea" providerId="LiveId" clId="{7965E55E-7EB0-43E4-8CA7-15AAE39EADF0}" dt="2020-07-03T05:18:13.452" v="3111" actId="1076"/>
        <pc:sldMkLst>
          <pc:docMk/>
          <pc:sldMk cId="1757947319" sldId="399"/>
        </pc:sldMkLst>
        <pc:picChg chg="add mod">
          <ac:chgData name="Federico Cluni" userId="754e41aadaf4a8ea" providerId="LiveId" clId="{7965E55E-7EB0-43E4-8CA7-15AAE39EADF0}" dt="2020-07-03T05:18:13.452" v="3111" actId="1076"/>
          <ac:picMkLst>
            <pc:docMk/>
            <pc:sldMk cId="1757947319" sldId="399"/>
            <ac:picMk id="2" creationId="{0F802530-1DBC-41A5-AD10-900F15D33952}"/>
          </ac:picMkLst>
        </pc:picChg>
      </pc:sldChg>
      <pc:sldChg chg="addSp modSp add mod">
        <pc:chgData name="Federico Cluni" userId="754e41aadaf4a8ea" providerId="LiveId" clId="{7965E55E-7EB0-43E4-8CA7-15AAE39EADF0}" dt="2020-07-03T05:18:52.772" v="3114" actId="1076"/>
        <pc:sldMkLst>
          <pc:docMk/>
          <pc:sldMk cId="3077416957" sldId="400"/>
        </pc:sldMkLst>
        <pc:picChg chg="add mod">
          <ac:chgData name="Federico Cluni" userId="754e41aadaf4a8ea" providerId="LiveId" clId="{7965E55E-7EB0-43E4-8CA7-15AAE39EADF0}" dt="2020-07-03T05:18:52.772" v="3114" actId="1076"/>
          <ac:picMkLst>
            <pc:docMk/>
            <pc:sldMk cId="3077416957" sldId="400"/>
            <ac:picMk id="2" creationId="{3CBF8723-82A9-4F7E-84FA-940B4D2E83D9}"/>
          </ac:picMkLst>
        </pc:picChg>
      </pc:sldChg>
      <pc:sldChg chg="modSp add mod">
        <pc:chgData name="Federico Cluni" userId="754e41aadaf4a8ea" providerId="LiveId" clId="{7965E55E-7EB0-43E4-8CA7-15AAE39EADF0}" dt="2020-07-03T05:20:53.283" v="3195" actId="1076"/>
        <pc:sldMkLst>
          <pc:docMk/>
          <pc:sldMk cId="825490957" sldId="401"/>
        </pc:sldMkLst>
        <pc:spChg chg="mod">
          <ac:chgData name="Federico Cluni" userId="754e41aadaf4a8ea" providerId="LiveId" clId="{7965E55E-7EB0-43E4-8CA7-15AAE39EADF0}" dt="2020-07-03T05:20:36.450" v="3191" actId="20577"/>
          <ac:spMkLst>
            <pc:docMk/>
            <pc:sldMk cId="825490957" sldId="401"/>
            <ac:spMk id="4" creationId="{B834D56C-EED6-44E1-B0CC-885DFC02A2D6}"/>
          </ac:spMkLst>
        </pc:spChg>
        <pc:spChg chg="mod">
          <ac:chgData name="Federico Cluni" userId="754e41aadaf4a8ea" providerId="LiveId" clId="{7965E55E-7EB0-43E4-8CA7-15AAE39EADF0}" dt="2020-07-03T05:20:53.283" v="3195" actId="1076"/>
          <ac:spMkLst>
            <pc:docMk/>
            <pc:sldMk cId="825490957" sldId="401"/>
            <ac:spMk id="6" creationId="{4D6AAAB7-C8A5-4568-A466-07B1BD7CA96F}"/>
          </ac:spMkLst>
        </pc:spChg>
        <pc:spChg chg="mod">
          <ac:chgData name="Federico Cluni" userId="754e41aadaf4a8ea" providerId="LiveId" clId="{7965E55E-7EB0-43E4-8CA7-15AAE39EADF0}" dt="2020-07-03T05:20:49.662" v="3194" actId="1076"/>
          <ac:spMkLst>
            <pc:docMk/>
            <pc:sldMk cId="825490957" sldId="401"/>
            <ac:spMk id="10243" creationId="{4D213196-1290-462C-A590-4FB3CF51C244}"/>
          </ac:spMkLst>
        </pc:spChg>
      </pc:sldChg>
      <pc:sldChg chg="addSp delSp modSp add mod">
        <pc:chgData name="Federico Cluni" userId="754e41aadaf4a8ea" providerId="LiveId" clId="{7965E55E-7EB0-43E4-8CA7-15AAE39EADF0}" dt="2020-07-03T05:53:44.492" v="3237" actId="13926"/>
        <pc:sldMkLst>
          <pc:docMk/>
          <pc:sldMk cId="3102285299" sldId="402"/>
        </pc:sldMkLst>
        <pc:spChg chg="add del">
          <ac:chgData name="Federico Cluni" userId="754e41aadaf4a8ea" providerId="LiveId" clId="{7965E55E-7EB0-43E4-8CA7-15AAE39EADF0}" dt="2020-07-03T05:51:29.789" v="3205"/>
          <ac:spMkLst>
            <pc:docMk/>
            <pc:sldMk cId="3102285299" sldId="402"/>
            <ac:spMk id="2" creationId="{6312DA9A-68FA-44AC-AA7F-4467FBBC05DE}"/>
          </ac:spMkLst>
        </pc:spChg>
        <pc:spChg chg="mod">
          <ac:chgData name="Federico Cluni" userId="754e41aadaf4a8ea" providerId="LiveId" clId="{7965E55E-7EB0-43E4-8CA7-15AAE39EADF0}" dt="2020-07-03T05:53:44.492" v="3237" actId="13926"/>
          <ac:spMkLst>
            <pc:docMk/>
            <pc:sldMk cId="3102285299" sldId="402"/>
            <ac:spMk id="10243" creationId="{4D213196-1290-462C-A590-4FB3CF51C244}"/>
          </ac:spMkLst>
        </pc:spChg>
      </pc:sldChg>
      <pc:sldChg chg="addSp modSp add mod">
        <pc:chgData name="Federico Cluni" userId="754e41aadaf4a8ea" providerId="LiveId" clId="{7965E55E-7EB0-43E4-8CA7-15AAE39EADF0}" dt="2020-07-03T14:34:16.584" v="3660" actId="1036"/>
        <pc:sldMkLst>
          <pc:docMk/>
          <pc:sldMk cId="4115450534" sldId="403"/>
        </pc:sldMkLst>
        <pc:spChg chg="add mod">
          <ac:chgData name="Federico Cluni" userId="754e41aadaf4a8ea" providerId="LiveId" clId="{7965E55E-7EB0-43E4-8CA7-15AAE39EADF0}" dt="2020-07-03T14:34:16.584" v="3660" actId="1036"/>
          <ac:spMkLst>
            <pc:docMk/>
            <pc:sldMk cId="4115450534" sldId="403"/>
            <ac:spMk id="6" creationId="{0D07F038-1411-412E-B385-A1E5836518C4}"/>
          </ac:spMkLst>
        </pc:spChg>
        <pc:spChg chg="mod">
          <ac:chgData name="Federico Cluni" userId="754e41aadaf4a8ea" providerId="LiveId" clId="{7965E55E-7EB0-43E4-8CA7-15AAE39EADF0}" dt="2020-07-03T14:29:22.948" v="3443" actId="20577"/>
          <ac:spMkLst>
            <pc:docMk/>
            <pc:sldMk cId="4115450534" sldId="403"/>
            <ac:spMk id="10243" creationId="{4D213196-1290-462C-A590-4FB3CF51C244}"/>
          </ac:spMkLst>
        </pc:spChg>
        <pc:picChg chg="add mod">
          <ac:chgData name="Federico Cluni" userId="754e41aadaf4a8ea" providerId="LiveId" clId="{7965E55E-7EB0-43E4-8CA7-15AAE39EADF0}" dt="2020-07-03T14:28:55.549" v="3415" actId="1076"/>
          <ac:picMkLst>
            <pc:docMk/>
            <pc:sldMk cId="4115450534" sldId="403"/>
            <ac:picMk id="2" creationId="{A9C0FC4E-D621-4875-8A61-D0529C726020}"/>
          </ac:picMkLst>
        </pc:picChg>
        <pc:picChg chg="add mod">
          <ac:chgData name="Federico Cluni" userId="754e41aadaf4a8ea" providerId="LiveId" clId="{7965E55E-7EB0-43E4-8CA7-15AAE39EADF0}" dt="2020-07-03T14:29:25.501" v="3444" actId="1076"/>
          <ac:picMkLst>
            <pc:docMk/>
            <pc:sldMk cId="4115450534" sldId="403"/>
            <ac:picMk id="3" creationId="{15C80DAF-11E3-4C93-876B-8B8F37F26C60}"/>
          </ac:picMkLst>
        </pc:picChg>
      </pc:sldChg>
      <pc:sldChg chg="addSp delSp modSp add mod">
        <pc:chgData name="Federico Cluni" userId="754e41aadaf4a8ea" providerId="LiveId" clId="{7965E55E-7EB0-43E4-8CA7-15AAE39EADF0}" dt="2020-07-03T14:37:28.085" v="3721" actId="20577"/>
        <pc:sldMkLst>
          <pc:docMk/>
          <pc:sldMk cId="700324072" sldId="404"/>
        </pc:sldMkLst>
        <pc:spChg chg="add mod">
          <ac:chgData name="Federico Cluni" userId="754e41aadaf4a8ea" providerId="LiveId" clId="{7965E55E-7EB0-43E4-8CA7-15AAE39EADF0}" dt="2020-07-03T14:34:27.540" v="3664" actId="1036"/>
          <ac:spMkLst>
            <pc:docMk/>
            <pc:sldMk cId="700324072" sldId="404"/>
            <ac:spMk id="8" creationId="{0AFE2A6C-AA10-4DFA-A5FB-5BD6D5DDC0CD}"/>
          </ac:spMkLst>
        </pc:spChg>
        <pc:spChg chg="add mod">
          <ac:chgData name="Federico Cluni" userId="754e41aadaf4a8ea" providerId="LiveId" clId="{7965E55E-7EB0-43E4-8CA7-15AAE39EADF0}" dt="2020-07-03T14:34:39.002" v="3670" actId="1038"/>
          <ac:spMkLst>
            <pc:docMk/>
            <pc:sldMk cId="700324072" sldId="404"/>
            <ac:spMk id="9" creationId="{F498F3BC-68CD-4B1C-87EB-A0CA155C3B51}"/>
          </ac:spMkLst>
        </pc:spChg>
        <pc:spChg chg="mod">
          <ac:chgData name="Federico Cluni" userId="754e41aadaf4a8ea" providerId="LiveId" clId="{7965E55E-7EB0-43E4-8CA7-15AAE39EADF0}" dt="2020-07-03T14:37:28.085" v="3721" actId="20577"/>
          <ac:spMkLst>
            <pc:docMk/>
            <pc:sldMk cId="700324072" sldId="404"/>
            <ac:spMk id="10243" creationId="{4D213196-1290-462C-A590-4FB3CF51C244}"/>
          </ac:spMkLst>
        </pc:spChg>
        <pc:picChg chg="del">
          <ac:chgData name="Federico Cluni" userId="754e41aadaf4a8ea" providerId="LiveId" clId="{7965E55E-7EB0-43E4-8CA7-15AAE39EADF0}" dt="2020-07-03T14:29:32.653" v="3446" actId="478"/>
          <ac:picMkLst>
            <pc:docMk/>
            <pc:sldMk cId="700324072" sldId="404"/>
            <ac:picMk id="2" creationId="{A9C0FC4E-D621-4875-8A61-D0529C726020}"/>
          </ac:picMkLst>
        </pc:picChg>
        <pc:picChg chg="del">
          <ac:chgData name="Federico Cluni" userId="754e41aadaf4a8ea" providerId="LiveId" clId="{7965E55E-7EB0-43E4-8CA7-15AAE39EADF0}" dt="2020-07-03T14:31:18.384" v="3501" actId="478"/>
          <ac:picMkLst>
            <pc:docMk/>
            <pc:sldMk cId="700324072" sldId="404"/>
            <ac:picMk id="3" creationId="{15C80DAF-11E3-4C93-876B-8B8F37F26C60}"/>
          </ac:picMkLst>
        </pc:picChg>
        <pc:picChg chg="add mod">
          <ac:chgData name="Federico Cluni" userId="754e41aadaf4a8ea" providerId="LiveId" clId="{7965E55E-7EB0-43E4-8CA7-15AAE39EADF0}" dt="2020-07-03T14:30:14.453" v="3449" actId="1076"/>
          <ac:picMkLst>
            <pc:docMk/>
            <pc:sldMk cId="700324072" sldId="404"/>
            <ac:picMk id="4" creationId="{E52A4F4B-846C-4C68-860B-4732497CACDB}"/>
          </ac:picMkLst>
        </pc:picChg>
        <pc:picChg chg="add mod">
          <ac:chgData name="Federico Cluni" userId="754e41aadaf4a8ea" providerId="LiveId" clId="{7965E55E-7EB0-43E4-8CA7-15AAE39EADF0}" dt="2020-07-03T14:31:28.188" v="3504" actId="1076"/>
          <ac:picMkLst>
            <pc:docMk/>
            <pc:sldMk cId="700324072" sldId="404"/>
            <ac:picMk id="5" creationId="{0FEDD68F-982E-4187-AFEA-6A585C8CCA71}"/>
          </ac:picMkLst>
        </pc:picChg>
        <pc:cxnChg chg="add mod">
          <ac:chgData name="Federico Cluni" userId="754e41aadaf4a8ea" providerId="LiveId" clId="{7965E55E-7EB0-43E4-8CA7-15AAE39EADF0}" dt="2020-07-03T14:35:01.638" v="3674" actId="1582"/>
          <ac:cxnSpMkLst>
            <pc:docMk/>
            <pc:sldMk cId="700324072" sldId="404"/>
            <ac:cxnSpMk id="7" creationId="{29C5E703-0F14-4F05-B163-995BEF66A441}"/>
          </ac:cxnSpMkLst>
        </pc:cxnChg>
      </pc:sldChg>
      <pc:sldChg chg="addSp modSp add mod">
        <pc:chgData name="Federico Cluni" userId="754e41aadaf4a8ea" providerId="LiveId" clId="{7965E55E-7EB0-43E4-8CA7-15AAE39EADF0}" dt="2020-07-03T14:38:49.008" v="3773" actId="20577"/>
        <pc:sldMkLst>
          <pc:docMk/>
          <pc:sldMk cId="407152477" sldId="405"/>
        </pc:sldMkLst>
        <pc:spChg chg="add mod">
          <ac:chgData name="Federico Cluni" userId="754e41aadaf4a8ea" providerId="LiveId" clId="{7965E55E-7EB0-43E4-8CA7-15AAE39EADF0}" dt="2020-07-03T14:38:28.281" v="3758" actId="1582"/>
          <ac:spMkLst>
            <pc:docMk/>
            <pc:sldMk cId="407152477" sldId="405"/>
            <ac:spMk id="3" creationId="{3D0A6138-6B76-40A6-B2A4-56D76EF6EAA0}"/>
          </ac:spMkLst>
        </pc:spChg>
        <pc:spChg chg="mod">
          <ac:chgData name="Federico Cluni" userId="754e41aadaf4a8ea" providerId="LiveId" clId="{7965E55E-7EB0-43E4-8CA7-15AAE39EADF0}" dt="2020-07-03T14:38:49.008" v="3773" actId="20577"/>
          <ac:spMkLst>
            <pc:docMk/>
            <pc:sldMk cId="407152477" sldId="405"/>
            <ac:spMk id="10243" creationId="{4D213196-1290-462C-A590-4FB3CF51C244}"/>
          </ac:spMkLst>
        </pc:spChg>
        <pc:picChg chg="add mod">
          <ac:chgData name="Federico Cluni" userId="754e41aadaf4a8ea" providerId="LiveId" clId="{7965E55E-7EB0-43E4-8CA7-15AAE39EADF0}" dt="2020-07-03T14:37:15.974" v="3717" actId="1076"/>
          <ac:picMkLst>
            <pc:docMk/>
            <pc:sldMk cId="407152477" sldId="405"/>
            <ac:picMk id="2" creationId="{C95E721C-7926-40C1-9FF5-964EE7934B45}"/>
          </ac:picMkLst>
        </pc:picChg>
        <pc:picChg chg="mod">
          <ac:chgData name="Federico Cluni" userId="754e41aadaf4a8ea" providerId="LiveId" clId="{7965E55E-7EB0-43E4-8CA7-15AAE39EADF0}" dt="2020-07-03T14:37:36.243" v="3722" actId="1076"/>
          <ac:picMkLst>
            <pc:docMk/>
            <pc:sldMk cId="407152477" sldId="405"/>
            <ac:picMk id="4" creationId="{E52A4F4B-846C-4C68-860B-4732497CACDB}"/>
          </ac:picMkLst>
        </pc:picChg>
        <pc:picChg chg="mod">
          <ac:chgData name="Federico Cluni" userId="754e41aadaf4a8ea" providerId="LiveId" clId="{7965E55E-7EB0-43E4-8CA7-15AAE39EADF0}" dt="2020-07-03T14:38:05.049" v="3753" actId="1076"/>
          <ac:picMkLst>
            <pc:docMk/>
            <pc:sldMk cId="407152477" sldId="405"/>
            <ac:picMk id="5" creationId="{0FEDD68F-982E-4187-AFEA-6A585C8CCA71}"/>
          </ac:picMkLst>
        </pc:picChg>
      </pc:sldChg>
      <pc:sldChg chg="delSp modSp add del mod">
        <pc:chgData name="Federico Cluni" userId="754e41aadaf4a8ea" providerId="LiveId" clId="{7965E55E-7EB0-43E4-8CA7-15AAE39EADF0}" dt="2020-07-03T14:33:14.918" v="3580" actId="47"/>
        <pc:sldMkLst>
          <pc:docMk/>
          <pc:sldMk cId="1632483291" sldId="406"/>
        </pc:sldMkLst>
        <pc:spChg chg="mod">
          <ac:chgData name="Federico Cluni" userId="754e41aadaf4a8ea" providerId="LiveId" clId="{7965E55E-7EB0-43E4-8CA7-15AAE39EADF0}" dt="2020-07-03T14:33:12.077" v="3579" actId="6549"/>
          <ac:spMkLst>
            <pc:docMk/>
            <pc:sldMk cId="1632483291" sldId="406"/>
            <ac:spMk id="10243" creationId="{4D213196-1290-462C-A590-4FB3CF51C244}"/>
          </ac:spMkLst>
        </pc:spChg>
        <pc:picChg chg="del">
          <ac:chgData name="Federico Cluni" userId="754e41aadaf4a8ea" providerId="LiveId" clId="{7965E55E-7EB0-43E4-8CA7-15AAE39EADF0}" dt="2020-07-03T14:32:41.868" v="3558" actId="478"/>
          <ac:picMkLst>
            <pc:docMk/>
            <pc:sldMk cId="1632483291" sldId="406"/>
            <ac:picMk id="2" creationId="{A9C0FC4E-D621-4875-8A61-D0529C726020}"/>
          </ac:picMkLst>
        </pc:picChg>
        <pc:picChg chg="del">
          <ac:chgData name="Federico Cluni" userId="754e41aadaf4a8ea" providerId="LiveId" clId="{7965E55E-7EB0-43E4-8CA7-15AAE39EADF0}" dt="2020-07-03T14:32:42.723" v="3559" actId="478"/>
          <ac:picMkLst>
            <pc:docMk/>
            <pc:sldMk cId="1632483291" sldId="406"/>
            <ac:picMk id="3" creationId="{15C80DAF-11E3-4C93-876B-8B8F37F26C60}"/>
          </ac:picMkLst>
        </pc:picChg>
      </pc:sldChg>
    </pc:docChg>
  </pc:docChgLst>
  <pc:docChgLst>
    <pc:chgData name="Federico Cluni" userId="754e41aadaf4a8ea" providerId="LiveId" clId="{AAA3D02D-B02E-4491-A782-6BDB706F8F67}"/>
    <pc:docChg chg="undo custSel addSld modSld">
      <pc:chgData name="Federico Cluni" userId="754e41aadaf4a8ea" providerId="LiveId" clId="{AAA3D02D-B02E-4491-A782-6BDB706F8F67}" dt="2021-10-19T05:28:54.260" v="1523" actId="1076"/>
      <pc:docMkLst>
        <pc:docMk/>
      </pc:docMkLst>
      <pc:sldChg chg="modSp mod">
        <pc:chgData name="Federico Cluni" userId="754e41aadaf4a8ea" providerId="LiveId" clId="{AAA3D02D-B02E-4491-A782-6BDB706F8F67}" dt="2021-10-16T09:47:24.208" v="16" actId="20577"/>
        <pc:sldMkLst>
          <pc:docMk/>
          <pc:sldMk cId="0" sldId="256"/>
        </pc:sldMkLst>
        <pc:spChg chg="mod">
          <ac:chgData name="Federico Cluni" userId="754e41aadaf4a8ea" providerId="LiveId" clId="{AAA3D02D-B02E-4491-A782-6BDB706F8F67}" dt="2021-10-16T09:47:12.973" v="5" actId="20577"/>
          <ac:spMkLst>
            <pc:docMk/>
            <pc:sldMk cId="0" sldId="256"/>
            <ac:spMk id="2054" creationId="{10C4B9D1-AF21-45ED-B9CB-5E26D6FA8653}"/>
          </ac:spMkLst>
        </pc:spChg>
        <pc:spChg chg="mod">
          <ac:chgData name="Federico Cluni" userId="754e41aadaf4a8ea" providerId="LiveId" clId="{AAA3D02D-B02E-4491-A782-6BDB706F8F67}" dt="2021-10-16T09:47:24.208" v="16" actId="20577"/>
          <ac:spMkLst>
            <pc:docMk/>
            <pc:sldMk cId="0" sldId="256"/>
            <ac:spMk id="2055" creationId="{4CD9053A-D1BE-4AA5-A65E-5DD053F0E150}"/>
          </ac:spMkLst>
        </pc:spChg>
      </pc:sldChg>
      <pc:sldChg chg="modSp mod">
        <pc:chgData name="Federico Cluni" userId="754e41aadaf4a8ea" providerId="LiveId" clId="{AAA3D02D-B02E-4491-A782-6BDB706F8F67}" dt="2021-10-19T05:28:54.260" v="1523" actId="1076"/>
        <pc:sldMkLst>
          <pc:docMk/>
          <pc:sldMk cId="1383925382" sldId="433"/>
        </pc:sldMkLst>
        <pc:spChg chg="mod">
          <ac:chgData name="Federico Cluni" userId="754e41aadaf4a8ea" providerId="LiveId" clId="{AAA3D02D-B02E-4491-A782-6BDB706F8F67}" dt="2021-10-19T05:27:29.879" v="1515" actId="1076"/>
          <ac:spMkLst>
            <pc:docMk/>
            <pc:sldMk cId="1383925382" sldId="433"/>
            <ac:spMk id="3" creationId="{099C88A0-1C33-4473-AC56-30137A9FF18C}"/>
          </ac:spMkLst>
        </pc:spChg>
        <pc:spChg chg="mod">
          <ac:chgData name="Federico Cluni" userId="754e41aadaf4a8ea" providerId="LiveId" clId="{AAA3D02D-B02E-4491-A782-6BDB706F8F67}" dt="2021-10-19T05:28:04.452" v="1518" actId="1076"/>
          <ac:spMkLst>
            <pc:docMk/>
            <pc:sldMk cId="1383925382" sldId="433"/>
            <ac:spMk id="5" creationId="{83F445CA-233C-4C05-8A63-7A70BB79D355}"/>
          </ac:spMkLst>
        </pc:spChg>
        <pc:spChg chg="mod">
          <ac:chgData name="Federico Cluni" userId="754e41aadaf4a8ea" providerId="LiveId" clId="{AAA3D02D-B02E-4491-A782-6BDB706F8F67}" dt="2021-10-19T05:28:54.260" v="1523" actId="1076"/>
          <ac:spMkLst>
            <pc:docMk/>
            <pc:sldMk cId="1383925382" sldId="433"/>
            <ac:spMk id="6" creationId="{89D72AEE-C83A-4635-8B43-4CD70794B6DC}"/>
          </ac:spMkLst>
        </pc:spChg>
        <pc:spChg chg="mod">
          <ac:chgData name="Federico Cluni" userId="754e41aadaf4a8ea" providerId="LiveId" clId="{AAA3D02D-B02E-4491-A782-6BDB706F8F67}" dt="2021-10-19T05:28:48.416" v="1522" actId="1076"/>
          <ac:spMkLst>
            <pc:docMk/>
            <pc:sldMk cId="1383925382" sldId="433"/>
            <ac:spMk id="10243" creationId="{4D213196-1290-462C-A590-4FB3CF51C244}"/>
          </ac:spMkLst>
        </pc:spChg>
      </pc:sldChg>
      <pc:sldChg chg="modSp add mod">
        <pc:chgData name="Federico Cluni" userId="754e41aadaf4a8ea" providerId="LiveId" clId="{AAA3D02D-B02E-4491-A782-6BDB706F8F67}" dt="2021-10-16T10:08:12.825" v="52" actId="6549"/>
        <pc:sldMkLst>
          <pc:docMk/>
          <pc:sldMk cId="2480694554" sldId="443"/>
        </pc:sldMkLst>
        <pc:spChg chg="mod">
          <ac:chgData name="Federico Cluni" userId="754e41aadaf4a8ea" providerId="LiveId" clId="{AAA3D02D-B02E-4491-A782-6BDB706F8F67}" dt="2021-10-16T10:08:12.825" v="52" actId="6549"/>
          <ac:spMkLst>
            <pc:docMk/>
            <pc:sldMk cId="2480694554" sldId="443"/>
            <ac:spMk id="4" creationId="{20E70B46-3267-498E-B6A2-2444632B2387}"/>
          </ac:spMkLst>
        </pc:spChg>
        <pc:spChg chg="mod">
          <ac:chgData name="Federico Cluni" userId="754e41aadaf4a8ea" providerId="LiveId" clId="{AAA3D02D-B02E-4491-A782-6BDB706F8F67}" dt="2021-10-16T09:56:20.217" v="24" actId="20577"/>
          <ac:spMkLst>
            <pc:docMk/>
            <pc:sldMk cId="2480694554" sldId="443"/>
            <ac:spMk id="5" creationId="{D77F15AE-CB05-4F94-B335-FABFB75B79C8}"/>
          </ac:spMkLst>
        </pc:spChg>
      </pc:sldChg>
      <pc:sldChg chg="addSp delSp modSp add mod">
        <pc:chgData name="Federico Cluni" userId="754e41aadaf4a8ea" providerId="LiveId" clId="{AAA3D02D-B02E-4491-A782-6BDB706F8F67}" dt="2021-10-17T10:39:53.017" v="1082" actId="20577"/>
        <pc:sldMkLst>
          <pc:docMk/>
          <pc:sldMk cId="3948725500" sldId="444"/>
        </pc:sldMkLst>
        <pc:spChg chg="del">
          <ac:chgData name="Federico Cluni" userId="754e41aadaf4a8ea" providerId="LiveId" clId="{AAA3D02D-B02E-4491-A782-6BDB706F8F67}" dt="2021-10-17T10:10:19.157" v="69" actId="478"/>
          <ac:spMkLst>
            <pc:docMk/>
            <pc:sldMk cId="3948725500" sldId="444"/>
            <ac:spMk id="6" creationId="{681FA016-1FE9-4F1E-AA56-A23585ADC7E4}"/>
          </ac:spMkLst>
        </pc:spChg>
        <pc:spChg chg="mod">
          <ac:chgData name="Federico Cluni" userId="754e41aadaf4a8ea" providerId="LiveId" clId="{AAA3D02D-B02E-4491-A782-6BDB706F8F67}" dt="2021-10-17T10:39:53.017" v="1082" actId="20577"/>
          <ac:spMkLst>
            <pc:docMk/>
            <pc:sldMk cId="3948725500" sldId="444"/>
            <ac:spMk id="10243" creationId="{4D213196-1290-462C-A590-4FB3CF51C244}"/>
          </ac:spMkLst>
        </pc:spChg>
        <pc:picChg chg="add mod modCrop">
          <ac:chgData name="Federico Cluni" userId="754e41aadaf4a8ea" providerId="LiveId" clId="{AAA3D02D-B02E-4491-A782-6BDB706F8F67}" dt="2021-10-17T10:11:54.312" v="106" actId="1076"/>
          <ac:picMkLst>
            <pc:docMk/>
            <pc:sldMk cId="3948725500" sldId="444"/>
            <ac:picMk id="2" creationId="{04329A6F-40F5-4094-A23D-CAEB5017E45A}"/>
          </ac:picMkLst>
        </pc:picChg>
      </pc:sldChg>
      <pc:sldChg chg="addSp delSp modSp add mod">
        <pc:chgData name="Federico Cluni" userId="754e41aadaf4a8ea" providerId="LiveId" clId="{AAA3D02D-B02E-4491-A782-6BDB706F8F67}" dt="2021-10-17T10:40:00.996" v="1092" actId="20577"/>
        <pc:sldMkLst>
          <pc:docMk/>
          <pc:sldMk cId="215123366" sldId="445"/>
        </pc:sldMkLst>
        <pc:spChg chg="add mod">
          <ac:chgData name="Federico Cluni" userId="754e41aadaf4a8ea" providerId="LiveId" clId="{AAA3D02D-B02E-4491-A782-6BDB706F8F67}" dt="2021-10-17T10:17:34.780" v="567"/>
          <ac:spMkLst>
            <pc:docMk/>
            <pc:sldMk cId="215123366" sldId="445"/>
            <ac:spMk id="5" creationId="{6305B8B0-B5FD-4CBD-9B1A-AF17A8E7C2B6}"/>
          </ac:spMkLst>
        </pc:spChg>
        <pc:spChg chg="add mod">
          <ac:chgData name="Federico Cluni" userId="754e41aadaf4a8ea" providerId="LiveId" clId="{AAA3D02D-B02E-4491-A782-6BDB706F8F67}" dt="2021-10-17T10:17:41.529" v="568" actId="1076"/>
          <ac:spMkLst>
            <pc:docMk/>
            <pc:sldMk cId="215123366" sldId="445"/>
            <ac:spMk id="6" creationId="{20C392BC-1BB2-4C2C-ABEC-9B42840AFA38}"/>
          </ac:spMkLst>
        </pc:spChg>
        <pc:spChg chg="mod">
          <ac:chgData name="Federico Cluni" userId="754e41aadaf4a8ea" providerId="LiveId" clId="{AAA3D02D-B02E-4491-A782-6BDB706F8F67}" dt="2021-10-17T10:40:00.996" v="1092" actId="20577"/>
          <ac:spMkLst>
            <pc:docMk/>
            <pc:sldMk cId="215123366" sldId="445"/>
            <ac:spMk id="10243" creationId="{4D213196-1290-462C-A590-4FB3CF51C244}"/>
          </ac:spMkLst>
        </pc:spChg>
        <pc:picChg chg="del">
          <ac:chgData name="Federico Cluni" userId="754e41aadaf4a8ea" providerId="LiveId" clId="{AAA3D02D-B02E-4491-A782-6BDB706F8F67}" dt="2021-10-17T10:13:03.120" v="203" actId="478"/>
          <ac:picMkLst>
            <pc:docMk/>
            <pc:sldMk cId="215123366" sldId="445"/>
            <ac:picMk id="2" creationId="{04329A6F-40F5-4094-A23D-CAEB5017E45A}"/>
          </ac:picMkLst>
        </pc:picChg>
        <pc:picChg chg="add mod modCrop">
          <ac:chgData name="Federico Cluni" userId="754e41aadaf4a8ea" providerId="LiveId" clId="{AAA3D02D-B02E-4491-A782-6BDB706F8F67}" dt="2021-10-17T10:16:33.279" v="538" actId="1076"/>
          <ac:picMkLst>
            <pc:docMk/>
            <pc:sldMk cId="215123366" sldId="445"/>
            <ac:picMk id="3" creationId="{F0A76100-2BFA-4650-AE44-EA9C4B0A8A38}"/>
          </ac:picMkLst>
        </pc:picChg>
      </pc:sldChg>
      <pc:sldChg chg="addSp delSp modSp add mod modAnim">
        <pc:chgData name="Federico Cluni" userId="754e41aadaf4a8ea" providerId="LiveId" clId="{AAA3D02D-B02E-4491-A782-6BDB706F8F67}" dt="2021-10-17T10:36:39.671" v="909"/>
        <pc:sldMkLst>
          <pc:docMk/>
          <pc:sldMk cId="2819215199" sldId="446"/>
        </pc:sldMkLst>
        <pc:spChg chg="add del mod">
          <ac:chgData name="Federico Cluni" userId="754e41aadaf4a8ea" providerId="LiveId" clId="{AAA3D02D-B02E-4491-A782-6BDB706F8F67}" dt="2021-10-17T10:28:03.668" v="749" actId="478"/>
          <ac:spMkLst>
            <pc:docMk/>
            <pc:sldMk cId="2819215199" sldId="446"/>
            <ac:spMk id="2" creationId="{9369AA89-A11F-42AE-94E4-386CFF12BF4F}"/>
          </ac:spMkLst>
        </pc:spChg>
        <pc:spChg chg="mod">
          <ac:chgData name="Federico Cluni" userId="754e41aadaf4a8ea" providerId="LiveId" clId="{AAA3D02D-B02E-4491-A782-6BDB706F8F67}" dt="2021-10-17T10:33:23.516" v="882" actId="1076"/>
          <ac:spMkLst>
            <pc:docMk/>
            <pc:sldMk cId="2819215199" sldId="446"/>
            <ac:spMk id="5" creationId="{6305B8B0-B5FD-4CBD-9B1A-AF17A8E7C2B6}"/>
          </ac:spMkLst>
        </pc:spChg>
        <pc:spChg chg="del">
          <ac:chgData name="Federico Cluni" userId="754e41aadaf4a8ea" providerId="LiveId" clId="{AAA3D02D-B02E-4491-A782-6BDB706F8F67}" dt="2021-10-17T10:22:07.795" v="722" actId="478"/>
          <ac:spMkLst>
            <pc:docMk/>
            <pc:sldMk cId="2819215199" sldId="446"/>
            <ac:spMk id="6" creationId="{20C392BC-1BB2-4C2C-ABEC-9B42840AFA38}"/>
          </ac:spMkLst>
        </pc:spChg>
        <pc:spChg chg="add del mod">
          <ac:chgData name="Federico Cluni" userId="754e41aadaf4a8ea" providerId="LiveId" clId="{AAA3D02D-B02E-4491-A782-6BDB706F8F67}" dt="2021-10-17T10:28:09.279" v="752" actId="478"/>
          <ac:spMkLst>
            <pc:docMk/>
            <pc:sldMk cId="2819215199" sldId="446"/>
            <ac:spMk id="7" creationId="{89515082-3392-4D81-B7D3-C58E32B5731B}"/>
          </ac:spMkLst>
        </pc:spChg>
        <pc:spChg chg="add mod">
          <ac:chgData name="Federico Cluni" userId="754e41aadaf4a8ea" providerId="LiveId" clId="{AAA3D02D-B02E-4491-A782-6BDB706F8F67}" dt="2021-10-17T10:26:27.942" v="737" actId="1076"/>
          <ac:spMkLst>
            <pc:docMk/>
            <pc:sldMk cId="2819215199" sldId="446"/>
            <ac:spMk id="8" creationId="{5851ED21-C77F-4070-BF14-8660F2F3F3C8}"/>
          </ac:spMkLst>
        </pc:spChg>
        <pc:spChg chg="add del mod">
          <ac:chgData name="Federico Cluni" userId="754e41aadaf4a8ea" providerId="LiveId" clId="{AAA3D02D-B02E-4491-A782-6BDB706F8F67}" dt="2021-10-17T10:28:04.614" v="750" actId="478"/>
          <ac:spMkLst>
            <pc:docMk/>
            <pc:sldMk cId="2819215199" sldId="446"/>
            <ac:spMk id="10" creationId="{B0742EB0-572F-4B30-ACF7-CA99690B7BFD}"/>
          </ac:spMkLst>
        </pc:spChg>
        <pc:spChg chg="add mod">
          <ac:chgData name="Federico Cluni" userId="754e41aadaf4a8ea" providerId="LiveId" clId="{AAA3D02D-B02E-4491-A782-6BDB706F8F67}" dt="2021-10-17T10:32:19.613" v="876" actId="14100"/>
          <ac:spMkLst>
            <pc:docMk/>
            <pc:sldMk cId="2819215199" sldId="446"/>
            <ac:spMk id="11" creationId="{48B444DC-2766-4E12-8F28-7451643F34AC}"/>
          </ac:spMkLst>
        </pc:spChg>
        <pc:spChg chg="add mod">
          <ac:chgData name="Federico Cluni" userId="754e41aadaf4a8ea" providerId="LiveId" clId="{AAA3D02D-B02E-4491-A782-6BDB706F8F67}" dt="2021-10-17T10:29:32.617" v="784" actId="1076"/>
          <ac:spMkLst>
            <pc:docMk/>
            <pc:sldMk cId="2819215199" sldId="446"/>
            <ac:spMk id="18" creationId="{0D8DE603-5088-44BB-BAEB-83D638F32DAE}"/>
          </ac:spMkLst>
        </pc:spChg>
        <pc:spChg chg="add del mod">
          <ac:chgData name="Federico Cluni" userId="754e41aadaf4a8ea" providerId="LiveId" clId="{AAA3D02D-B02E-4491-A782-6BDB706F8F67}" dt="2021-10-17T10:29:38.895" v="786"/>
          <ac:spMkLst>
            <pc:docMk/>
            <pc:sldMk cId="2819215199" sldId="446"/>
            <ac:spMk id="21" creationId="{2706AD7A-A930-4899-A1B7-C9F5E6542BFB}"/>
          </ac:spMkLst>
        </pc:spChg>
        <pc:spChg chg="add mod">
          <ac:chgData name="Federico Cluni" userId="754e41aadaf4a8ea" providerId="LiveId" clId="{AAA3D02D-B02E-4491-A782-6BDB706F8F67}" dt="2021-10-17T10:30:33.026" v="803" actId="255"/>
          <ac:spMkLst>
            <pc:docMk/>
            <pc:sldMk cId="2819215199" sldId="446"/>
            <ac:spMk id="22" creationId="{E9588085-133D-4DCA-9B3D-2659732AD930}"/>
          </ac:spMkLst>
        </pc:spChg>
        <pc:spChg chg="add mod">
          <ac:chgData name="Federico Cluni" userId="754e41aadaf4a8ea" providerId="LiveId" clId="{AAA3D02D-B02E-4491-A782-6BDB706F8F67}" dt="2021-10-17T10:34:31.313" v="895" actId="208"/>
          <ac:spMkLst>
            <pc:docMk/>
            <pc:sldMk cId="2819215199" sldId="446"/>
            <ac:spMk id="24" creationId="{28BE0CA2-931D-4004-A066-C1A3CC586AE9}"/>
          </ac:spMkLst>
        </pc:spChg>
        <pc:spChg chg="add mod">
          <ac:chgData name="Federico Cluni" userId="754e41aadaf4a8ea" providerId="LiveId" clId="{AAA3D02D-B02E-4491-A782-6BDB706F8F67}" dt="2021-10-17T10:31:19.984" v="819" actId="20577"/>
          <ac:spMkLst>
            <pc:docMk/>
            <pc:sldMk cId="2819215199" sldId="446"/>
            <ac:spMk id="25" creationId="{28D42EE0-4B2E-46B9-995E-03F94CD51DF1}"/>
          </ac:spMkLst>
        </pc:spChg>
        <pc:spChg chg="add mod">
          <ac:chgData name="Federico Cluni" userId="754e41aadaf4a8ea" providerId="LiveId" clId="{AAA3D02D-B02E-4491-A782-6BDB706F8F67}" dt="2021-10-17T10:32:08.139" v="872" actId="1076"/>
          <ac:spMkLst>
            <pc:docMk/>
            <pc:sldMk cId="2819215199" sldId="446"/>
            <ac:spMk id="26" creationId="{7E9253E8-E54D-4776-9B8A-40A02B46FEAD}"/>
          </ac:spMkLst>
        </pc:spChg>
        <pc:spChg chg="add mod">
          <ac:chgData name="Federico Cluni" userId="754e41aadaf4a8ea" providerId="LiveId" clId="{AAA3D02D-B02E-4491-A782-6BDB706F8F67}" dt="2021-10-17T10:34:36.086" v="896" actId="208"/>
          <ac:spMkLst>
            <pc:docMk/>
            <pc:sldMk cId="2819215199" sldId="446"/>
            <ac:spMk id="28" creationId="{293AFB3A-814F-42C9-9AF3-812A11C8172B}"/>
          </ac:spMkLst>
        </pc:spChg>
        <pc:spChg chg="add mod">
          <ac:chgData name="Federico Cluni" userId="754e41aadaf4a8ea" providerId="LiveId" clId="{AAA3D02D-B02E-4491-A782-6BDB706F8F67}" dt="2021-10-17T10:32:31.460" v="879" actId="14100"/>
          <ac:spMkLst>
            <pc:docMk/>
            <pc:sldMk cId="2819215199" sldId="446"/>
            <ac:spMk id="29" creationId="{A2C0E879-4C90-4244-82EE-6AE07D02B2F1}"/>
          </ac:spMkLst>
        </pc:spChg>
        <pc:spChg chg="mod">
          <ac:chgData name="Federico Cluni" userId="754e41aadaf4a8ea" providerId="LiveId" clId="{AAA3D02D-B02E-4491-A782-6BDB706F8F67}" dt="2021-10-17T10:33:20.180" v="881" actId="6549"/>
          <ac:spMkLst>
            <pc:docMk/>
            <pc:sldMk cId="2819215199" sldId="446"/>
            <ac:spMk id="10243" creationId="{4D213196-1290-462C-A590-4FB3CF51C244}"/>
          </ac:spMkLst>
        </pc:spChg>
        <pc:picChg chg="del">
          <ac:chgData name="Federico Cluni" userId="754e41aadaf4a8ea" providerId="LiveId" clId="{AAA3D02D-B02E-4491-A782-6BDB706F8F67}" dt="2021-10-17T10:22:08.469" v="723" actId="478"/>
          <ac:picMkLst>
            <pc:docMk/>
            <pc:sldMk cId="2819215199" sldId="446"/>
            <ac:picMk id="3" creationId="{F0A76100-2BFA-4650-AE44-EA9C4B0A8A38}"/>
          </ac:picMkLst>
        </pc:picChg>
        <pc:cxnChg chg="add del">
          <ac:chgData name="Federico Cluni" userId="754e41aadaf4a8ea" providerId="LiveId" clId="{AAA3D02D-B02E-4491-A782-6BDB706F8F67}" dt="2021-10-17T10:28:14.995" v="754" actId="11529"/>
          <ac:cxnSpMkLst>
            <pc:docMk/>
            <pc:sldMk cId="2819215199" sldId="446"/>
            <ac:cxnSpMk id="9" creationId="{6602D4B1-A402-4E08-A9FF-4A2D11C59317}"/>
          </ac:cxnSpMkLst>
        </pc:cxnChg>
        <pc:cxnChg chg="add mod">
          <ac:chgData name="Federico Cluni" userId="754e41aadaf4a8ea" providerId="LiveId" clId="{AAA3D02D-B02E-4491-A782-6BDB706F8F67}" dt="2021-10-17T10:28:46.527" v="757" actId="14100"/>
          <ac:cxnSpMkLst>
            <pc:docMk/>
            <pc:sldMk cId="2819215199" sldId="446"/>
            <ac:cxnSpMk id="13" creationId="{BE14EDA7-DFF6-4255-B2C9-6A62D97CD6F5}"/>
          </ac:cxnSpMkLst>
        </pc:cxnChg>
        <pc:cxnChg chg="add mod">
          <ac:chgData name="Federico Cluni" userId="754e41aadaf4a8ea" providerId="LiveId" clId="{AAA3D02D-B02E-4491-A782-6BDB706F8F67}" dt="2021-10-17T10:31:55.550" v="868" actId="1076"/>
          <ac:cxnSpMkLst>
            <pc:docMk/>
            <pc:sldMk cId="2819215199" sldId="446"/>
            <ac:cxnSpMk id="15" creationId="{A66C5B50-66A4-4C8D-935C-E3D411B3BA26}"/>
          </ac:cxnSpMkLst>
        </pc:cxnChg>
        <pc:cxnChg chg="add mod">
          <ac:chgData name="Federico Cluni" userId="754e41aadaf4a8ea" providerId="LiveId" clId="{AAA3D02D-B02E-4491-A782-6BDB706F8F67}" dt="2021-10-17T10:32:40.079" v="880" actId="1076"/>
          <ac:cxnSpMkLst>
            <pc:docMk/>
            <pc:sldMk cId="2819215199" sldId="446"/>
            <ac:cxnSpMk id="23" creationId="{D6426836-B9B2-4432-9C06-D113136DDA3E}"/>
          </ac:cxnSpMkLst>
        </pc:cxnChg>
        <pc:cxnChg chg="add mod">
          <ac:chgData name="Federico Cluni" userId="754e41aadaf4a8ea" providerId="LiveId" clId="{AAA3D02D-B02E-4491-A782-6BDB706F8F67}" dt="2021-10-17T10:32:12.218" v="873" actId="1076"/>
          <ac:cxnSpMkLst>
            <pc:docMk/>
            <pc:sldMk cId="2819215199" sldId="446"/>
            <ac:cxnSpMk id="27" creationId="{773ECFF2-8338-4AF3-9866-18F494F221A9}"/>
          </ac:cxnSpMkLst>
        </pc:cxnChg>
        <pc:cxnChg chg="add">
          <ac:chgData name="Federico Cluni" userId="754e41aadaf4a8ea" providerId="LiveId" clId="{AAA3D02D-B02E-4491-A782-6BDB706F8F67}" dt="2021-10-17T10:34:48.527" v="897" actId="11529"/>
          <ac:cxnSpMkLst>
            <pc:docMk/>
            <pc:sldMk cId="2819215199" sldId="446"/>
            <ac:cxnSpMk id="31" creationId="{11D91419-5E28-4E0A-A9CB-B6E84E337176}"/>
          </ac:cxnSpMkLst>
        </pc:cxnChg>
        <pc:cxnChg chg="add">
          <ac:chgData name="Federico Cluni" userId="754e41aadaf4a8ea" providerId="LiveId" clId="{AAA3D02D-B02E-4491-A782-6BDB706F8F67}" dt="2021-10-17T10:34:57.429" v="898" actId="11529"/>
          <ac:cxnSpMkLst>
            <pc:docMk/>
            <pc:sldMk cId="2819215199" sldId="446"/>
            <ac:cxnSpMk id="10241" creationId="{BA2AC031-55EE-4E4D-AFED-3E2BC5AB0D0F}"/>
          </ac:cxnSpMkLst>
        </pc:cxnChg>
      </pc:sldChg>
      <pc:sldChg chg="addSp delSp modSp add mod">
        <pc:chgData name="Federico Cluni" userId="754e41aadaf4a8ea" providerId="LiveId" clId="{AAA3D02D-B02E-4491-A782-6BDB706F8F67}" dt="2021-10-17T10:57:09.539" v="1455" actId="114"/>
        <pc:sldMkLst>
          <pc:docMk/>
          <pc:sldMk cId="1102108849" sldId="447"/>
        </pc:sldMkLst>
        <pc:spChg chg="mod">
          <ac:chgData name="Federico Cluni" userId="754e41aadaf4a8ea" providerId="LiveId" clId="{AAA3D02D-B02E-4491-A782-6BDB706F8F67}" dt="2021-10-17T10:50:10.461" v="1366" actId="20577"/>
          <ac:spMkLst>
            <pc:docMk/>
            <pc:sldMk cId="1102108849" sldId="447"/>
            <ac:spMk id="5" creationId="{6305B8B0-B5FD-4CBD-9B1A-AF17A8E7C2B6}"/>
          </ac:spMkLst>
        </pc:spChg>
        <pc:spChg chg="del">
          <ac:chgData name="Federico Cluni" userId="754e41aadaf4a8ea" providerId="LiveId" clId="{AAA3D02D-B02E-4491-A782-6BDB706F8F67}" dt="2021-10-17T10:37:47.614" v="945" actId="478"/>
          <ac:spMkLst>
            <pc:docMk/>
            <pc:sldMk cId="1102108849" sldId="447"/>
            <ac:spMk id="6" creationId="{20C392BC-1BB2-4C2C-ABEC-9B42840AFA38}"/>
          </ac:spMkLst>
        </pc:spChg>
        <pc:spChg chg="mod">
          <ac:chgData name="Federico Cluni" userId="754e41aadaf4a8ea" providerId="LiveId" clId="{AAA3D02D-B02E-4491-A782-6BDB706F8F67}" dt="2021-10-17T10:57:09.539" v="1455" actId="114"/>
          <ac:spMkLst>
            <pc:docMk/>
            <pc:sldMk cId="1102108849" sldId="447"/>
            <ac:spMk id="10243" creationId="{4D213196-1290-462C-A590-4FB3CF51C244}"/>
          </ac:spMkLst>
        </pc:spChg>
        <pc:picChg chg="add mod modCrop">
          <ac:chgData name="Federico Cluni" userId="754e41aadaf4a8ea" providerId="LiveId" clId="{AAA3D02D-B02E-4491-A782-6BDB706F8F67}" dt="2021-10-17T10:39:34.085" v="1064" actId="1076"/>
          <ac:picMkLst>
            <pc:docMk/>
            <pc:sldMk cId="1102108849" sldId="447"/>
            <ac:picMk id="2" creationId="{49F62738-BF59-4174-BB91-30A64E1E6C58}"/>
          </ac:picMkLst>
        </pc:picChg>
        <pc:picChg chg="del">
          <ac:chgData name="Federico Cluni" userId="754e41aadaf4a8ea" providerId="LiveId" clId="{AAA3D02D-B02E-4491-A782-6BDB706F8F67}" dt="2021-10-17T10:37:46.165" v="944" actId="478"/>
          <ac:picMkLst>
            <pc:docMk/>
            <pc:sldMk cId="1102108849" sldId="447"/>
            <ac:picMk id="3" creationId="{F0A76100-2BFA-4650-AE44-EA9C4B0A8A38}"/>
          </ac:picMkLst>
        </pc:picChg>
      </pc:sldChg>
      <pc:sldChg chg="addSp delSp modSp add mod modAnim">
        <pc:chgData name="Federico Cluni" userId="754e41aadaf4a8ea" providerId="LiveId" clId="{AAA3D02D-B02E-4491-A782-6BDB706F8F67}" dt="2021-10-17T10:55:25.191" v="1448" actId="14100"/>
        <pc:sldMkLst>
          <pc:docMk/>
          <pc:sldMk cId="1357972761" sldId="448"/>
        </pc:sldMkLst>
        <pc:spChg chg="mod">
          <ac:chgData name="Federico Cluni" userId="754e41aadaf4a8ea" providerId="LiveId" clId="{AAA3D02D-B02E-4491-A782-6BDB706F8F67}" dt="2021-10-17T10:50:52.263" v="1386" actId="1076"/>
          <ac:spMkLst>
            <pc:docMk/>
            <pc:sldMk cId="1357972761" sldId="448"/>
            <ac:spMk id="5" creationId="{6305B8B0-B5FD-4CBD-9B1A-AF17A8E7C2B6}"/>
          </ac:spMkLst>
        </pc:spChg>
        <pc:spChg chg="add mod">
          <ac:chgData name="Federico Cluni" userId="754e41aadaf4a8ea" providerId="LiveId" clId="{AAA3D02D-B02E-4491-A782-6BDB706F8F67}" dt="2021-10-17T10:55:25.191" v="1448" actId="14100"/>
          <ac:spMkLst>
            <pc:docMk/>
            <pc:sldMk cId="1357972761" sldId="448"/>
            <ac:spMk id="7" creationId="{AE4673E9-BD68-46B2-9C67-A0759AF8201D}"/>
          </ac:spMkLst>
        </pc:spChg>
        <pc:spChg chg="mod">
          <ac:chgData name="Federico Cluni" userId="754e41aadaf4a8ea" providerId="LiveId" clId="{AAA3D02D-B02E-4491-A782-6BDB706F8F67}" dt="2021-10-17T10:50:46.575" v="1385" actId="20577"/>
          <ac:spMkLst>
            <pc:docMk/>
            <pc:sldMk cId="1357972761" sldId="448"/>
            <ac:spMk id="10243" creationId="{4D213196-1290-462C-A590-4FB3CF51C244}"/>
          </ac:spMkLst>
        </pc:spChg>
        <pc:picChg chg="del">
          <ac:chgData name="Federico Cluni" userId="754e41aadaf4a8ea" providerId="LiveId" clId="{AAA3D02D-B02E-4491-A782-6BDB706F8F67}" dt="2021-10-17T10:42:06.327" v="1213" actId="478"/>
          <ac:picMkLst>
            <pc:docMk/>
            <pc:sldMk cId="1357972761" sldId="448"/>
            <ac:picMk id="2" creationId="{49F62738-BF59-4174-BB91-30A64E1E6C58}"/>
          </ac:picMkLst>
        </pc:picChg>
        <pc:picChg chg="add mod modCrop">
          <ac:chgData name="Federico Cluni" userId="754e41aadaf4a8ea" providerId="LiveId" clId="{AAA3D02D-B02E-4491-A782-6BDB706F8F67}" dt="2021-10-17T10:50:43.653" v="1383" actId="1076"/>
          <ac:picMkLst>
            <pc:docMk/>
            <pc:sldMk cId="1357972761" sldId="448"/>
            <ac:picMk id="3" creationId="{FF2B0AE1-DD96-4007-95D7-9FF272A2899D}"/>
          </ac:picMkLst>
        </pc:picChg>
      </pc:sldChg>
      <pc:sldChg chg="addSp delSp modSp add mod delAnim">
        <pc:chgData name="Federico Cluni" userId="754e41aadaf4a8ea" providerId="LiveId" clId="{AAA3D02D-B02E-4491-A782-6BDB706F8F67}" dt="2021-10-17T10:56:33.296" v="1454" actId="1076"/>
        <pc:sldMkLst>
          <pc:docMk/>
          <pc:sldMk cId="611844982" sldId="449"/>
        </pc:sldMkLst>
        <pc:spChg chg="del">
          <ac:chgData name="Federico Cluni" userId="754e41aadaf4a8ea" providerId="LiveId" clId="{AAA3D02D-B02E-4491-A782-6BDB706F8F67}" dt="2021-10-17T10:55:05.117" v="1435" actId="478"/>
          <ac:spMkLst>
            <pc:docMk/>
            <pc:sldMk cId="611844982" sldId="449"/>
            <ac:spMk id="5" creationId="{6305B8B0-B5FD-4CBD-9B1A-AF17A8E7C2B6}"/>
          </ac:spMkLst>
        </pc:spChg>
        <pc:spChg chg="del">
          <ac:chgData name="Federico Cluni" userId="754e41aadaf4a8ea" providerId="LiveId" clId="{AAA3D02D-B02E-4491-A782-6BDB706F8F67}" dt="2021-10-17T10:55:01.363" v="1433" actId="478"/>
          <ac:spMkLst>
            <pc:docMk/>
            <pc:sldMk cId="611844982" sldId="449"/>
            <ac:spMk id="7" creationId="{AE4673E9-BD68-46B2-9C67-A0759AF8201D}"/>
          </ac:spMkLst>
        </pc:spChg>
        <pc:spChg chg="mod">
          <ac:chgData name="Federico Cluni" userId="754e41aadaf4a8ea" providerId="LiveId" clId="{AAA3D02D-B02E-4491-A782-6BDB706F8F67}" dt="2021-10-17T10:55:17.311" v="1446" actId="114"/>
          <ac:spMkLst>
            <pc:docMk/>
            <pc:sldMk cId="611844982" sldId="449"/>
            <ac:spMk id="10243" creationId="{4D213196-1290-462C-A590-4FB3CF51C244}"/>
          </ac:spMkLst>
        </pc:spChg>
        <pc:picChg chg="add mod modCrop">
          <ac:chgData name="Federico Cluni" userId="754e41aadaf4a8ea" providerId="LiveId" clId="{AAA3D02D-B02E-4491-A782-6BDB706F8F67}" dt="2021-10-17T10:56:33.296" v="1454" actId="1076"/>
          <ac:picMkLst>
            <pc:docMk/>
            <pc:sldMk cId="611844982" sldId="449"/>
            <ac:picMk id="2" creationId="{50C5B067-9278-41B2-80D3-E2F4DCFF5963}"/>
          </ac:picMkLst>
        </pc:picChg>
        <pc:picChg chg="del">
          <ac:chgData name="Federico Cluni" userId="754e41aadaf4a8ea" providerId="LiveId" clId="{AAA3D02D-B02E-4491-A782-6BDB706F8F67}" dt="2021-10-17T10:51:54.303" v="1432" actId="478"/>
          <ac:picMkLst>
            <pc:docMk/>
            <pc:sldMk cId="611844982" sldId="449"/>
            <ac:picMk id="3" creationId="{FF2B0AE1-DD96-4007-95D7-9FF272A2899D}"/>
          </ac:picMkLst>
        </pc:picChg>
      </pc:sldChg>
      <pc:sldChg chg="addSp delSp modSp add mod">
        <pc:chgData name="Federico Cluni" userId="754e41aadaf4a8ea" providerId="LiveId" clId="{AAA3D02D-B02E-4491-A782-6BDB706F8F67}" dt="2021-10-17T11:02:30.235" v="1513"/>
        <pc:sldMkLst>
          <pc:docMk/>
          <pc:sldMk cId="2448131621" sldId="450"/>
        </pc:sldMkLst>
        <pc:spChg chg="mod">
          <ac:chgData name="Federico Cluni" userId="754e41aadaf4a8ea" providerId="LiveId" clId="{AAA3D02D-B02E-4491-A782-6BDB706F8F67}" dt="2021-10-17T11:02:30.235" v="1513"/>
          <ac:spMkLst>
            <pc:docMk/>
            <pc:sldMk cId="2448131621" sldId="450"/>
            <ac:spMk id="10243" creationId="{4D213196-1290-462C-A590-4FB3CF51C244}"/>
          </ac:spMkLst>
        </pc:spChg>
        <pc:picChg chg="del">
          <ac:chgData name="Federico Cluni" userId="754e41aadaf4a8ea" providerId="LiveId" clId="{AAA3D02D-B02E-4491-A782-6BDB706F8F67}" dt="2021-10-17T11:00:37.669" v="1457" actId="478"/>
          <ac:picMkLst>
            <pc:docMk/>
            <pc:sldMk cId="2448131621" sldId="450"/>
            <ac:picMk id="2" creationId="{04329A6F-40F5-4094-A23D-CAEB5017E45A}"/>
          </ac:picMkLst>
        </pc:picChg>
        <pc:picChg chg="add mod modCrop">
          <ac:chgData name="Federico Cluni" userId="754e41aadaf4a8ea" providerId="LiveId" clId="{AAA3D02D-B02E-4491-A782-6BDB706F8F67}" dt="2021-10-17T11:02:15.884" v="1497" actId="1076"/>
          <ac:picMkLst>
            <pc:docMk/>
            <pc:sldMk cId="2448131621" sldId="450"/>
            <ac:picMk id="3" creationId="{7D8EFA32-A3FF-41A3-A971-008F74B46189}"/>
          </ac:picMkLst>
        </pc:picChg>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3286911153"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3077951468"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docChgLst>
    <pc:chgData name="Federico Cluni" userId="754e41aadaf4a8ea" providerId="LiveId" clId="{5D76A974-95EA-43AA-8F38-F927988C915F}"/>
    <pc:docChg chg="undo custSel addSld delSld modSld">
      <pc:chgData name="Federico Cluni" userId="754e41aadaf4a8ea" providerId="LiveId" clId="{5D76A974-95EA-43AA-8F38-F927988C915F}" dt="2020-06-23T10:12:10.321" v="4700" actId="20577"/>
      <pc:docMkLst>
        <pc:docMk/>
      </pc:docMkLst>
      <pc:sldChg chg="modSp mod">
        <pc:chgData name="Federico Cluni" userId="754e41aadaf4a8ea" providerId="LiveId" clId="{5D76A974-95EA-43AA-8F38-F927988C915F}" dt="2020-06-22T11:03:24.627" v="969" actId="20577"/>
        <pc:sldMkLst>
          <pc:docMk/>
          <pc:sldMk cId="0" sldId="256"/>
        </pc:sldMkLst>
        <pc:spChg chg="mod">
          <ac:chgData name="Federico Cluni" userId="754e41aadaf4a8ea" providerId="LiveId" clId="{5D76A974-95EA-43AA-8F38-F927988C915F}" dt="2020-06-22T11:03:24.627" v="969" actId="20577"/>
          <ac:spMkLst>
            <pc:docMk/>
            <pc:sldMk cId="0" sldId="256"/>
            <ac:spMk id="2055" creationId="{4CD9053A-D1BE-4AA5-A65E-5DD053F0E150}"/>
          </ac:spMkLst>
        </pc:spChg>
      </pc:sldChg>
      <pc:sldChg chg="del">
        <pc:chgData name="Federico Cluni" userId="754e41aadaf4a8ea" providerId="LiveId" clId="{5D76A974-95EA-43AA-8F38-F927988C915F}" dt="2020-06-23T03:46:07.926" v="2719" actId="47"/>
        <pc:sldMkLst>
          <pc:docMk/>
          <pc:sldMk cId="0" sldId="268"/>
        </pc:sldMkLst>
      </pc:sldChg>
      <pc:sldChg chg="del">
        <pc:chgData name="Federico Cluni" userId="754e41aadaf4a8ea" providerId="LiveId" clId="{5D76A974-95EA-43AA-8F38-F927988C915F}" dt="2020-06-23T03:46:07.926" v="2719" actId="47"/>
        <pc:sldMkLst>
          <pc:docMk/>
          <pc:sldMk cId="0" sldId="270"/>
        </pc:sldMkLst>
      </pc:sldChg>
      <pc:sldChg chg="del">
        <pc:chgData name="Federico Cluni" userId="754e41aadaf4a8ea" providerId="LiveId" clId="{5D76A974-95EA-43AA-8F38-F927988C915F}" dt="2020-06-23T03:46:07.926" v="2719" actId="47"/>
        <pc:sldMkLst>
          <pc:docMk/>
          <pc:sldMk cId="0" sldId="271"/>
        </pc:sldMkLst>
      </pc:sldChg>
      <pc:sldChg chg="del">
        <pc:chgData name="Federico Cluni" userId="754e41aadaf4a8ea" providerId="LiveId" clId="{5D76A974-95EA-43AA-8F38-F927988C915F}" dt="2020-06-23T03:46:07.926" v="2719" actId="47"/>
        <pc:sldMkLst>
          <pc:docMk/>
          <pc:sldMk cId="0" sldId="272"/>
        </pc:sldMkLst>
      </pc:sldChg>
      <pc:sldChg chg="del">
        <pc:chgData name="Federico Cluni" userId="754e41aadaf4a8ea" providerId="LiveId" clId="{5D76A974-95EA-43AA-8F38-F927988C915F}" dt="2020-06-23T03:46:07.926" v="2719" actId="47"/>
        <pc:sldMkLst>
          <pc:docMk/>
          <pc:sldMk cId="0" sldId="273"/>
        </pc:sldMkLst>
      </pc:sldChg>
      <pc:sldChg chg="del">
        <pc:chgData name="Federico Cluni" userId="754e41aadaf4a8ea" providerId="LiveId" clId="{5D76A974-95EA-43AA-8F38-F927988C915F}" dt="2020-06-23T03:46:07.926" v="2719" actId="47"/>
        <pc:sldMkLst>
          <pc:docMk/>
          <pc:sldMk cId="0" sldId="274"/>
        </pc:sldMkLst>
      </pc:sldChg>
      <pc:sldChg chg="del">
        <pc:chgData name="Federico Cluni" userId="754e41aadaf4a8ea" providerId="LiveId" clId="{5D76A974-95EA-43AA-8F38-F927988C915F}" dt="2020-06-23T03:46:07.926" v="2719" actId="47"/>
        <pc:sldMkLst>
          <pc:docMk/>
          <pc:sldMk cId="0" sldId="275"/>
        </pc:sldMkLst>
      </pc:sldChg>
      <pc:sldChg chg="del">
        <pc:chgData name="Federico Cluni" userId="754e41aadaf4a8ea" providerId="LiveId" clId="{5D76A974-95EA-43AA-8F38-F927988C915F}" dt="2020-06-23T03:46:07.926" v="2719" actId="47"/>
        <pc:sldMkLst>
          <pc:docMk/>
          <pc:sldMk cId="0" sldId="276"/>
        </pc:sldMkLst>
      </pc:sldChg>
      <pc:sldChg chg="del">
        <pc:chgData name="Federico Cluni" userId="754e41aadaf4a8ea" providerId="LiveId" clId="{5D76A974-95EA-43AA-8F38-F927988C915F}" dt="2020-06-23T03:46:07.926" v="2719" actId="47"/>
        <pc:sldMkLst>
          <pc:docMk/>
          <pc:sldMk cId="0" sldId="277"/>
        </pc:sldMkLst>
      </pc:sldChg>
      <pc:sldChg chg="del">
        <pc:chgData name="Federico Cluni" userId="754e41aadaf4a8ea" providerId="LiveId" clId="{5D76A974-95EA-43AA-8F38-F927988C915F}" dt="2020-06-23T03:46:07.926" v="2719" actId="47"/>
        <pc:sldMkLst>
          <pc:docMk/>
          <pc:sldMk cId="0" sldId="278"/>
        </pc:sldMkLst>
      </pc:sldChg>
      <pc:sldChg chg="del">
        <pc:chgData name="Federico Cluni" userId="754e41aadaf4a8ea" providerId="LiveId" clId="{5D76A974-95EA-43AA-8F38-F927988C915F}" dt="2020-06-23T03:46:07.926" v="2719" actId="47"/>
        <pc:sldMkLst>
          <pc:docMk/>
          <pc:sldMk cId="0" sldId="279"/>
        </pc:sldMkLst>
      </pc:sldChg>
      <pc:sldChg chg="del">
        <pc:chgData name="Federico Cluni" userId="754e41aadaf4a8ea" providerId="LiveId" clId="{5D76A974-95EA-43AA-8F38-F927988C915F}" dt="2020-06-23T03:46:07.926" v="2719" actId="47"/>
        <pc:sldMkLst>
          <pc:docMk/>
          <pc:sldMk cId="0" sldId="280"/>
        </pc:sldMkLst>
      </pc:sldChg>
      <pc:sldChg chg="del">
        <pc:chgData name="Federico Cluni" userId="754e41aadaf4a8ea" providerId="LiveId" clId="{5D76A974-95EA-43AA-8F38-F927988C915F}" dt="2020-06-23T03:46:07.926" v="2719" actId="47"/>
        <pc:sldMkLst>
          <pc:docMk/>
          <pc:sldMk cId="0" sldId="281"/>
        </pc:sldMkLst>
      </pc:sldChg>
      <pc:sldChg chg="del">
        <pc:chgData name="Federico Cluni" userId="754e41aadaf4a8ea" providerId="LiveId" clId="{5D76A974-95EA-43AA-8F38-F927988C915F}" dt="2020-06-23T03:46:07.926" v="2719" actId="47"/>
        <pc:sldMkLst>
          <pc:docMk/>
          <pc:sldMk cId="0" sldId="282"/>
        </pc:sldMkLst>
      </pc:sldChg>
      <pc:sldChg chg="del">
        <pc:chgData name="Federico Cluni" userId="754e41aadaf4a8ea" providerId="LiveId" clId="{5D76A974-95EA-43AA-8F38-F927988C915F}" dt="2020-06-23T03:46:07.926" v="2719" actId="47"/>
        <pc:sldMkLst>
          <pc:docMk/>
          <pc:sldMk cId="0" sldId="283"/>
        </pc:sldMkLst>
      </pc:sldChg>
      <pc:sldChg chg="del">
        <pc:chgData name="Federico Cluni" userId="754e41aadaf4a8ea" providerId="LiveId" clId="{5D76A974-95EA-43AA-8F38-F927988C915F}" dt="2020-06-23T03:46:07.926" v="2719" actId="47"/>
        <pc:sldMkLst>
          <pc:docMk/>
          <pc:sldMk cId="0" sldId="284"/>
        </pc:sldMkLst>
      </pc:sldChg>
      <pc:sldChg chg="del">
        <pc:chgData name="Federico Cluni" userId="754e41aadaf4a8ea" providerId="LiveId" clId="{5D76A974-95EA-43AA-8F38-F927988C915F}" dt="2020-06-23T03:46:07.926" v="2719" actId="47"/>
        <pc:sldMkLst>
          <pc:docMk/>
          <pc:sldMk cId="0" sldId="285"/>
        </pc:sldMkLst>
      </pc:sldChg>
      <pc:sldChg chg="del">
        <pc:chgData name="Federico Cluni" userId="754e41aadaf4a8ea" providerId="LiveId" clId="{5D76A974-95EA-43AA-8F38-F927988C915F}" dt="2020-06-23T03:46:07.926" v="2719" actId="47"/>
        <pc:sldMkLst>
          <pc:docMk/>
          <pc:sldMk cId="0" sldId="286"/>
        </pc:sldMkLst>
      </pc:sldChg>
      <pc:sldChg chg="del">
        <pc:chgData name="Federico Cluni" userId="754e41aadaf4a8ea" providerId="LiveId" clId="{5D76A974-95EA-43AA-8F38-F927988C915F}" dt="2020-06-23T03:46:07.926" v="2719" actId="47"/>
        <pc:sldMkLst>
          <pc:docMk/>
          <pc:sldMk cId="3286911153" sldId="287"/>
        </pc:sldMkLst>
      </pc:sldChg>
      <pc:sldChg chg="del">
        <pc:chgData name="Federico Cluni" userId="754e41aadaf4a8ea" providerId="LiveId" clId="{5D76A974-95EA-43AA-8F38-F927988C915F}" dt="2020-06-23T03:46:07.926" v="2719" actId="47"/>
        <pc:sldMkLst>
          <pc:docMk/>
          <pc:sldMk cId="3077951468" sldId="290"/>
        </pc:sldMkLst>
      </pc:sldChg>
      <pc:sldChg chg="del">
        <pc:chgData name="Federico Cluni" userId="754e41aadaf4a8ea" providerId="LiveId" clId="{5D76A974-95EA-43AA-8F38-F927988C915F}" dt="2020-06-23T03:46:07.926" v="2719" actId="47"/>
        <pc:sldMkLst>
          <pc:docMk/>
          <pc:sldMk cId="3788840518" sldId="291"/>
        </pc:sldMkLst>
      </pc:sldChg>
      <pc:sldChg chg="del">
        <pc:chgData name="Federico Cluni" userId="754e41aadaf4a8ea" providerId="LiveId" clId="{5D76A974-95EA-43AA-8F38-F927988C915F}" dt="2020-06-23T03:46:07.926" v="2719" actId="47"/>
        <pc:sldMkLst>
          <pc:docMk/>
          <pc:sldMk cId="0" sldId="292"/>
        </pc:sldMkLst>
      </pc:sldChg>
      <pc:sldChg chg="del">
        <pc:chgData name="Federico Cluni" userId="754e41aadaf4a8ea" providerId="LiveId" clId="{5D76A974-95EA-43AA-8F38-F927988C915F}" dt="2020-06-23T03:46:07.926" v="2719" actId="47"/>
        <pc:sldMkLst>
          <pc:docMk/>
          <pc:sldMk cId="0" sldId="293"/>
        </pc:sldMkLst>
      </pc:sldChg>
      <pc:sldChg chg="del">
        <pc:chgData name="Federico Cluni" userId="754e41aadaf4a8ea" providerId="LiveId" clId="{5D76A974-95EA-43AA-8F38-F927988C915F}" dt="2020-06-23T03:46:07.926" v="2719" actId="47"/>
        <pc:sldMkLst>
          <pc:docMk/>
          <pc:sldMk cId="0" sldId="300"/>
        </pc:sldMkLst>
      </pc:sldChg>
      <pc:sldChg chg="del">
        <pc:chgData name="Federico Cluni" userId="754e41aadaf4a8ea" providerId="LiveId" clId="{5D76A974-95EA-43AA-8F38-F927988C915F}" dt="2020-06-23T03:46:07.926" v="2719" actId="47"/>
        <pc:sldMkLst>
          <pc:docMk/>
          <pc:sldMk cId="2909882934" sldId="301"/>
        </pc:sldMkLst>
      </pc:sldChg>
      <pc:sldChg chg="del">
        <pc:chgData name="Federico Cluni" userId="754e41aadaf4a8ea" providerId="LiveId" clId="{5D76A974-95EA-43AA-8F38-F927988C915F}" dt="2020-06-23T03:46:07.926" v="2719" actId="47"/>
        <pc:sldMkLst>
          <pc:docMk/>
          <pc:sldMk cId="0" sldId="302"/>
        </pc:sldMkLst>
      </pc:sldChg>
      <pc:sldChg chg="del">
        <pc:chgData name="Federico Cluni" userId="754e41aadaf4a8ea" providerId="LiveId" clId="{5D76A974-95EA-43AA-8F38-F927988C915F}" dt="2020-06-23T03:46:07.926" v="2719" actId="47"/>
        <pc:sldMkLst>
          <pc:docMk/>
          <pc:sldMk cId="0" sldId="306"/>
        </pc:sldMkLst>
      </pc:sldChg>
      <pc:sldChg chg="del">
        <pc:chgData name="Federico Cluni" userId="754e41aadaf4a8ea" providerId="LiveId" clId="{5D76A974-95EA-43AA-8F38-F927988C915F}" dt="2020-06-23T03:46:07.926" v="2719" actId="47"/>
        <pc:sldMkLst>
          <pc:docMk/>
          <pc:sldMk cId="0" sldId="307"/>
        </pc:sldMkLst>
      </pc:sldChg>
      <pc:sldChg chg="del">
        <pc:chgData name="Federico Cluni" userId="754e41aadaf4a8ea" providerId="LiveId" clId="{5D76A974-95EA-43AA-8F38-F927988C915F}" dt="2020-06-23T03:46:07.926" v="2719" actId="47"/>
        <pc:sldMkLst>
          <pc:docMk/>
          <pc:sldMk cId="0" sldId="308"/>
        </pc:sldMkLst>
      </pc:sldChg>
      <pc:sldChg chg="del">
        <pc:chgData name="Federico Cluni" userId="754e41aadaf4a8ea" providerId="LiveId" clId="{5D76A974-95EA-43AA-8F38-F927988C915F}" dt="2020-06-23T03:46:07.926" v="2719" actId="47"/>
        <pc:sldMkLst>
          <pc:docMk/>
          <pc:sldMk cId="0" sldId="309"/>
        </pc:sldMkLst>
      </pc:sldChg>
      <pc:sldChg chg="del">
        <pc:chgData name="Federico Cluni" userId="754e41aadaf4a8ea" providerId="LiveId" clId="{5D76A974-95EA-43AA-8F38-F927988C915F}" dt="2020-06-23T03:46:07.926" v="2719" actId="47"/>
        <pc:sldMkLst>
          <pc:docMk/>
          <pc:sldMk cId="0" sldId="310"/>
        </pc:sldMkLst>
      </pc:sldChg>
      <pc:sldChg chg="del">
        <pc:chgData name="Federico Cluni" userId="754e41aadaf4a8ea" providerId="LiveId" clId="{5D76A974-95EA-43AA-8F38-F927988C915F}" dt="2020-06-23T03:46:07.926" v="2719" actId="47"/>
        <pc:sldMkLst>
          <pc:docMk/>
          <pc:sldMk cId="0" sldId="311"/>
        </pc:sldMkLst>
      </pc:sldChg>
      <pc:sldChg chg="del">
        <pc:chgData name="Federico Cluni" userId="754e41aadaf4a8ea" providerId="LiveId" clId="{5D76A974-95EA-43AA-8F38-F927988C915F}" dt="2020-06-23T03:46:07.926" v="2719" actId="47"/>
        <pc:sldMkLst>
          <pc:docMk/>
          <pc:sldMk cId="0" sldId="312"/>
        </pc:sldMkLst>
      </pc:sldChg>
      <pc:sldChg chg="del">
        <pc:chgData name="Federico Cluni" userId="754e41aadaf4a8ea" providerId="LiveId" clId="{5D76A974-95EA-43AA-8F38-F927988C915F}" dt="2020-06-23T03:46:07.926" v="2719" actId="47"/>
        <pc:sldMkLst>
          <pc:docMk/>
          <pc:sldMk cId="0" sldId="313"/>
        </pc:sldMkLst>
      </pc:sldChg>
      <pc:sldChg chg="del">
        <pc:chgData name="Federico Cluni" userId="754e41aadaf4a8ea" providerId="LiveId" clId="{5D76A974-95EA-43AA-8F38-F927988C915F}" dt="2020-06-23T03:46:07.926" v="2719" actId="47"/>
        <pc:sldMkLst>
          <pc:docMk/>
          <pc:sldMk cId="0" sldId="314"/>
        </pc:sldMkLst>
      </pc:sldChg>
      <pc:sldChg chg="del">
        <pc:chgData name="Federico Cluni" userId="754e41aadaf4a8ea" providerId="LiveId" clId="{5D76A974-95EA-43AA-8F38-F927988C915F}" dt="2020-06-23T03:46:07.926" v="2719" actId="47"/>
        <pc:sldMkLst>
          <pc:docMk/>
          <pc:sldMk cId="3640886085" sldId="315"/>
        </pc:sldMkLst>
      </pc:sldChg>
      <pc:sldChg chg="del">
        <pc:chgData name="Federico Cluni" userId="754e41aadaf4a8ea" providerId="LiveId" clId="{5D76A974-95EA-43AA-8F38-F927988C915F}" dt="2020-06-23T03:46:07.926" v="2719" actId="47"/>
        <pc:sldMkLst>
          <pc:docMk/>
          <pc:sldMk cId="0" sldId="316"/>
        </pc:sldMkLst>
      </pc:sldChg>
      <pc:sldChg chg="del">
        <pc:chgData name="Federico Cluni" userId="754e41aadaf4a8ea" providerId="LiveId" clId="{5D76A974-95EA-43AA-8F38-F927988C915F}" dt="2020-06-23T03:46:07.926" v="2719" actId="47"/>
        <pc:sldMkLst>
          <pc:docMk/>
          <pc:sldMk cId="0" sldId="317"/>
        </pc:sldMkLst>
      </pc:sldChg>
      <pc:sldChg chg="del">
        <pc:chgData name="Federico Cluni" userId="754e41aadaf4a8ea" providerId="LiveId" clId="{5D76A974-95EA-43AA-8F38-F927988C915F}" dt="2020-06-23T03:46:07.926" v="2719" actId="47"/>
        <pc:sldMkLst>
          <pc:docMk/>
          <pc:sldMk cId="0" sldId="318"/>
        </pc:sldMkLst>
      </pc:sldChg>
      <pc:sldChg chg="del">
        <pc:chgData name="Federico Cluni" userId="754e41aadaf4a8ea" providerId="LiveId" clId="{5D76A974-95EA-43AA-8F38-F927988C915F}" dt="2020-06-23T03:46:07.926" v="2719" actId="47"/>
        <pc:sldMkLst>
          <pc:docMk/>
          <pc:sldMk cId="0" sldId="319"/>
        </pc:sldMkLst>
      </pc:sldChg>
      <pc:sldChg chg="del">
        <pc:chgData name="Federico Cluni" userId="754e41aadaf4a8ea" providerId="LiveId" clId="{5D76A974-95EA-43AA-8F38-F927988C915F}" dt="2020-06-23T03:46:07.926" v="2719" actId="47"/>
        <pc:sldMkLst>
          <pc:docMk/>
          <pc:sldMk cId="0" sldId="320"/>
        </pc:sldMkLst>
      </pc:sldChg>
      <pc:sldChg chg="add del">
        <pc:chgData name="Federico Cluni" userId="754e41aadaf4a8ea" providerId="LiveId" clId="{5D76A974-95EA-43AA-8F38-F927988C915F}" dt="2020-06-22T08:55:30.080" v="1" actId="47"/>
        <pc:sldMkLst>
          <pc:docMk/>
          <pc:sldMk cId="0" sldId="321"/>
        </pc:sldMkLst>
      </pc:sldChg>
      <pc:sldChg chg="del">
        <pc:chgData name="Federico Cluni" userId="754e41aadaf4a8ea" providerId="LiveId" clId="{5D76A974-95EA-43AA-8F38-F927988C915F}" dt="2020-06-23T03:46:07.926" v="2719" actId="47"/>
        <pc:sldMkLst>
          <pc:docMk/>
          <pc:sldMk cId="1143503960" sldId="322"/>
        </pc:sldMkLst>
      </pc:sldChg>
      <pc:sldChg chg="del">
        <pc:chgData name="Federico Cluni" userId="754e41aadaf4a8ea" providerId="LiveId" clId="{5D76A974-95EA-43AA-8F38-F927988C915F}" dt="2020-06-23T03:46:07.926" v="2719" actId="47"/>
        <pc:sldMkLst>
          <pc:docMk/>
          <pc:sldMk cId="448035217" sldId="323"/>
        </pc:sldMkLst>
      </pc:sldChg>
      <pc:sldChg chg="add del">
        <pc:chgData name="Federico Cluni" userId="754e41aadaf4a8ea" providerId="LiveId" clId="{5D76A974-95EA-43AA-8F38-F927988C915F}" dt="2020-06-22T08:55:30.080" v="1" actId="47"/>
        <pc:sldMkLst>
          <pc:docMk/>
          <pc:sldMk cId="0" sldId="324"/>
        </pc:sldMkLst>
      </pc:sldChg>
      <pc:sldChg chg="add del">
        <pc:chgData name="Federico Cluni" userId="754e41aadaf4a8ea" providerId="LiveId" clId="{5D76A974-95EA-43AA-8F38-F927988C915F}" dt="2020-06-22T08:55:30.080" v="1" actId="47"/>
        <pc:sldMkLst>
          <pc:docMk/>
          <pc:sldMk cId="0" sldId="325"/>
        </pc:sldMkLst>
      </pc:sldChg>
      <pc:sldChg chg="add del">
        <pc:chgData name="Federico Cluni" userId="754e41aadaf4a8ea" providerId="LiveId" clId="{5D76A974-95EA-43AA-8F38-F927988C915F}" dt="2020-06-22T08:55:30.080" v="1" actId="47"/>
        <pc:sldMkLst>
          <pc:docMk/>
          <pc:sldMk cId="0" sldId="326"/>
        </pc:sldMkLst>
      </pc:sldChg>
      <pc:sldChg chg="add del">
        <pc:chgData name="Federico Cluni" userId="754e41aadaf4a8ea" providerId="LiveId" clId="{5D76A974-95EA-43AA-8F38-F927988C915F}" dt="2020-06-22T08:55:30.080" v="1" actId="47"/>
        <pc:sldMkLst>
          <pc:docMk/>
          <pc:sldMk cId="0" sldId="327"/>
        </pc:sldMkLst>
      </pc:sldChg>
      <pc:sldChg chg="add del">
        <pc:chgData name="Federico Cluni" userId="754e41aadaf4a8ea" providerId="LiveId" clId="{5D76A974-95EA-43AA-8F38-F927988C915F}" dt="2020-06-22T08:55:30.080" v="1" actId="47"/>
        <pc:sldMkLst>
          <pc:docMk/>
          <pc:sldMk cId="0" sldId="328"/>
        </pc:sldMkLst>
      </pc:sldChg>
      <pc:sldChg chg="add del">
        <pc:chgData name="Federico Cluni" userId="754e41aadaf4a8ea" providerId="LiveId" clId="{5D76A974-95EA-43AA-8F38-F927988C915F}" dt="2020-06-22T08:55:30.080" v="1" actId="47"/>
        <pc:sldMkLst>
          <pc:docMk/>
          <pc:sldMk cId="0" sldId="329"/>
        </pc:sldMkLst>
      </pc:sldChg>
      <pc:sldChg chg="addSp delSp modSp add mod">
        <pc:chgData name="Federico Cluni" userId="754e41aadaf4a8ea" providerId="LiveId" clId="{5D76A974-95EA-43AA-8F38-F927988C915F}" dt="2020-06-23T04:02:37.772" v="2940" actId="2711"/>
        <pc:sldMkLst>
          <pc:docMk/>
          <pc:sldMk cId="0" sldId="330"/>
        </pc:sldMkLst>
        <pc:spChg chg="add del mod">
          <ac:chgData name="Federico Cluni" userId="754e41aadaf4a8ea" providerId="LiveId" clId="{5D76A974-95EA-43AA-8F38-F927988C915F}" dt="2020-06-23T02:57:01.245" v="1750"/>
          <ac:spMkLst>
            <pc:docMk/>
            <pc:sldMk cId="0" sldId="330"/>
            <ac:spMk id="5" creationId="{4D7A7F43-DFF5-4074-9948-89A5ADB491D6}"/>
          </ac:spMkLst>
        </pc:spChg>
        <pc:spChg chg="add mod">
          <ac:chgData name="Federico Cluni" userId="754e41aadaf4a8ea" providerId="LiveId" clId="{5D76A974-95EA-43AA-8F38-F927988C915F}" dt="2020-06-23T02:57:36.576" v="1799" actId="20577"/>
          <ac:spMkLst>
            <pc:docMk/>
            <pc:sldMk cId="0" sldId="330"/>
            <ac:spMk id="6" creationId="{68436156-3152-4BD9-86E1-755DC756A626}"/>
          </ac:spMkLst>
        </pc:spChg>
        <pc:spChg chg="mod">
          <ac:chgData name="Federico Cluni" userId="754e41aadaf4a8ea" providerId="LiveId" clId="{5D76A974-95EA-43AA-8F38-F927988C915F}" dt="2020-06-23T03:46:28.852" v="2720" actId="108"/>
          <ac:spMkLst>
            <pc:docMk/>
            <pc:sldMk cId="0" sldId="330"/>
            <ac:spMk id="10242" creationId="{DC72D2AB-B2A2-49F6-8438-A459BDA627FA}"/>
          </ac:spMkLst>
        </pc:spChg>
        <pc:spChg chg="mod">
          <ac:chgData name="Federico Cluni" userId="754e41aadaf4a8ea" providerId="LiveId" clId="{5D76A974-95EA-43AA-8F38-F927988C915F}" dt="2020-06-22T09:03:26.542" v="297" actId="20577"/>
          <ac:spMkLst>
            <pc:docMk/>
            <pc:sldMk cId="0" sldId="330"/>
            <ac:spMk id="10243" creationId="{4D213196-1290-462C-A590-4FB3CF51C244}"/>
          </ac:spMkLst>
        </pc:spChg>
        <pc:spChg chg="mod">
          <ac:chgData name="Federico Cluni" userId="754e41aadaf4a8ea" providerId="LiveId" clId="{5D76A974-95EA-43AA-8F38-F927988C915F}" dt="2020-06-23T04:02:37.772" v="2940" actId="2711"/>
          <ac:spMkLst>
            <pc:docMk/>
            <pc:sldMk cId="0" sldId="330"/>
            <ac:spMk id="10244" creationId="{613B3A01-29A3-4FE0-A112-C0C266371865}"/>
          </ac:spMkLst>
        </pc:spChg>
      </pc:sldChg>
      <pc:sldChg chg="addSp delSp modSp add mod">
        <pc:chgData name="Federico Cluni" userId="754e41aadaf4a8ea" providerId="LiveId" clId="{5D76A974-95EA-43AA-8F38-F927988C915F}" dt="2020-06-23T09:15:49.778" v="4688" actId="114"/>
        <pc:sldMkLst>
          <pc:docMk/>
          <pc:sldMk cId="0" sldId="331"/>
        </pc:sldMkLst>
        <pc:spChg chg="add mod">
          <ac:chgData name="Federico Cluni" userId="754e41aadaf4a8ea" providerId="LiveId" clId="{5D76A974-95EA-43AA-8F38-F927988C915F}" dt="2020-06-22T11:22:04.741" v="1436" actId="1076"/>
          <ac:spMkLst>
            <pc:docMk/>
            <pc:sldMk cId="0" sldId="331"/>
            <ac:spMk id="4" creationId="{0809CA79-1D2B-4F56-A9C8-1755D07CFF14}"/>
          </ac:spMkLst>
        </pc:spChg>
        <pc:spChg chg="mod">
          <ac:chgData name="Federico Cluni" userId="754e41aadaf4a8ea" providerId="LiveId" clId="{5D76A974-95EA-43AA-8F38-F927988C915F}" dt="2020-06-23T03:46:33.035" v="2721" actId="108"/>
          <ac:spMkLst>
            <pc:docMk/>
            <pc:sldMk cId="0" sldId="331"/>
            <ac:spMk id="11266" creationId="{C3DA06E9-4327-4E22-9C1D-68B3A20164E3}"/>
          </ac:spMkLst>
        </pc:spChg>
        <pc:spChg chg="mod">
          <ac:chgData name="Federico Cluni" userId="754e41aadaf4a8ea" providerId="LiveId" clId="{5D76A974-95EA-43AA-8F38-F927988C915F}" dt="2020-06-23T09:15:49.778" v="4688" actId="114"/>
          <ac:spMkLst>
            <pc:docMk/>
            <pc:sldMk cId="0" sldId="331"/>
            <ac:spMk id="11267" creationId="{BD156AE0-AEC4-4AB9-A7A4-DB1A5DB1EAC9}"/>
          </ac:spMkLst>
        </pc:spChg>
        <pc:spChg chg="del">
          <ac:chgData name="Federico Cluni" userId="754e41aadaf4a8ea" providerId="LiveId" clId="{5D76A974-95EA-43AA-8F38-F927988C915F}" dt="2020-06-22T09:17:35.637" v="639" actId="478"/>
          <ac:spMkLst>
            <pc:docMk/>
            <pc:sldMk cId="0" sldId="331"/>
            <ac:spMk id="11268" creationId="{66C5F2FF-7923-477C-88A4-6BC4F734B394}"/>
          </ac:spMkLst>
        </pc:spChg>
        <pc:spChg chg="del mod">
          <ac:chgData name="Federico Cluni" userId="754e41aadaf4a8ea" providerId="LiveId" clId="{5D76A974-95EA-43AA-8F38-F927988C915F}" dt="2020-06-22T09:18:57.918" v="641" actId="478"/>
          <ac:spMkLst>
            <pc:docMk/>
            <pc:sldMk cId="0" sldId="331"/>
            <ac:spMk id="11269" creationId="{B32E0D00-D453-4790-8903-DFF294A5F7F0}"/>
          </ac:spMkLst>
        </pc:spChg>
      </pc:sldChg>
      <pc:sldChg chg="addSp delSp modSp add mod">
        <pc:chgData name="Federico Cluni" userId="754e41aadaf4a8ea" providerId="LiveId" clId="{5D76A974-95EA-43AA-8F38-F927988C915F}" dt="2020-06-23T03:46:39.743" v="2723"/>
        <pc:sldMkLst>
          <pc:docMk/>
          <pc:sldMk cId="0" sldId="332"/>
        </pc:sldMkLst>
        <pc:spChg chg="add mod">
          <ac:chgData name="Federico Cluni" userId="754e41aadaf4a8ea" providerId="LiveId" clId="{5D76A974-95EA-43AA-8F38-F927988C915F}" dt="2020-06-23T03:46:39.743" v="2723"/>
          <ac:spMkLst>
            <pc:docMk/>
            <pc:sldMk cId="0" sldId="332"/>
            <ac:spMk id="4" creationId="{77174DFE-16C9-4A10-860C-31842ABBFD61}"/>
          </ac:spMkLst>
        </pc:spChg>
        <pc:spChg chg="del">
          <ac:chgData name="Federico Cluni" userId="754e41aadaf4a8ea" providerId="LiveId" clId="{5D76A974-95EA-43AA-8F38-F927988C915F}" dt="2020-06-23T03:46:39.290" v="2722" actId="478"/>
          <ac:spMkLst>
            <pc:docMk/>
            <pc:sldMk cId="0" sldId="332"/>
            <ac:spMk id="12290" creationId="{88E6FE5E-2BA7-4E5A-ADE6-B0AF3C2FD05C}"/>
          </ac:spMkLst>
        </pc:spChg>
        <pc:spChg chg="mod">
          <ac:chgData name="Federico Cluni" userId="754e41aadaf4a8ea" providerId="LiveId" clId="{5D76A974-95EA-43AA-8F38-F927988C915F}" dt="2020-06-22T11:06:48.841" v="1120" actId="2711"/>
          <ac:spMkLst>
            <pc:docMk/>
            <pc:sldMk cId="0" sldId="332"/>
            <ac:spMk id="12291" creationId="{A5DF65CD-1CF0-4C9A-AED5-20A10EF70321}"/>
          </ac:spMkLst>
        </pc:spChg>
      </pc:sldChg>
      <pc:sldChg chg="add del">
        <pc:chgData name="Federico Cluni" userId="754e41aadaf4a8ea" providerId="LiveId" clId="{5D76A974-95EA-43AA-8F38-F927988C915F}" dt="2020-06-22T11:06:52.730" v="1121" actId="47"/>
        <pc:sldMkLst>
          <pc:docMk/>
          <pc:sldMk cId="0" sldId="333"/>
        </pc:sldMkLst>
      </pc:sldChg>
      <pc:sldChg chg="addSp delSp modSp add mod">
        <pc:chgData name="Federico Cluni" userId="754e41aadaf4a8ea" providerId="LiveId" clId="{5D76A974-95EA-43AA-8F38-F927988C915F}" dt="2020-06-23T03:46:44.086" v="2725"/>
        <pc:sldMkLst>
          <pc:docMk/>
          <pc:sldMk cId="0" sldId="334"/>
        </pc:sldMkLst>
        <pc:spChg chg="add mod">
          <ac:chgData name="Federico Cluni" userId="754e41aadaf4a8ea" providerId="LiveId" clId="{5D76A974-95EA-43AA-8F38-F927988C915F}" dt="2020-06-23T03:46:44.086" v="2725"/>
          <ac:spMkLst>
            <pc:docMk/>
            <pc:sldMk cId="0" sldId="334"/>
            <ac:spMk id="4" creationId="{735F6E0C-390C-45B5-8671-1FFB2549F34A}"/>
          </ac:spMkLst>
        </pc:spChg>
        <pc:spChg chg="del">
          <ac:chgData name="Federico Cluni" userId="754e41aadaf4a8ea" providerId="LiveId" clId="{5D76A974-95EA-43AA-8F38-F927988C915F}" dt="2020-06-23T03:46:43.672" v="2724" actId="478"/>
          <ac:spMkLst>
            <pc:docMk/>
            <pc:sldMk cId="0" sldId="334"/>
            <ac:spMk id="14338" creationId="{3B2EC1AE-12E3-4120-9647-3F0A42AD6F84}"/>
          </ac:spMkLst>
        </pc:spChg>
        <pc:spChg chg="mod">
          <ac:chgData name="Federico Cluni" userId="754e41aadaf4a8ea" providerId="LiveId" clId="{5D76A974-95EA-43AA-8F38-F927988C915F}" dt="2020-06-23T03:02:20.975" v="1891" actId="2711"/>
          <ac:spMkLst>
            <pc:docMk/>
            <pc:sldMk cId="0" sldId="334"/>
            <ac:spMk id="14339" creationId="{9D82D140-BC79-4F3E-8723-A117B9B5F68B}"/>
          </ac:spMkLst>
        </pc:spChg>
        <pc:spChg chg="del">
          <ac:chgData name="Federico Cluni" userId="754e41aadaf4a8ea" providerId="LiveId" clId="{5D76A974-95EA-43AA-8F38-F927988C915F}" dt="2020-06-22T11:13:18.047" v="1233" actId="478"/>
          <ac:spMkLst>
            <pc:docMk/>
            <pc:sldMk cId="0" sldId="334"/>
            <ac:spMk id="14340" creationId="{51ADE3B4-F1D2-4B31-AFD4-CECD8E75DF92}"/>
          </ac:spMkLst>
        </pc:spChg>
      </pc:sldChg>
      <pc:sldChg chg="addSp delSp modSp add mod">
        <pc:chgData name="Federico Cluni" userId="754e41aadaf4a8ea" providerId="LiveId" clId="{5D76A974-95EA-43AA-8F38-F927988C915F}" dt="2020-06-23T03:53:35.439" v="2814" actId="2711"/>
        <pc:sldMkLst>
          <pc:docMk/>
          <pc:sldMk cId="0" sldId="335"/>
        </pc:sldMkLst>
        <pc:spChg chg="add mod">
          <ac:chgData name="Federico Cluni" userId="754e41aadaf4a8ea" providerId="LiveId" clId="{5D76A974-95EA-43AA-8F38-F927988C915F}" dt="2020-06-23T03:51:30.458" v="2776" actId="20577"/>
          <ac:spMkLst>
            <pc:docMk/>
            <pc:sldMk cId="0" sldId="335"/>
            <ac:spMk id="4" creationId="{7E2A67FF-CB65-4DE4-86C3-6F5F48581212}"/>
          </ac:spMkLst>
        </pc:spChg>
        <pc:spChg chg="del">
          <ac:chgData name="Federico Cluni" userId="754e41aadaf4a8ea" providerId="LiveId" clId="{5D76A974-95EA-43AA-8F38-F927988C915F}" dt="2020-06-23T03:46:53.483" v="2728" actId="478"/>
          <ac:spMkLst>
            <pc:docMk/>
            <pc:sldMk cId="0" sldId="335"/>
            <ac:spMk id="15362" creationId="{8CAEED60-143A-4241-BC12-70466CC2E43C}"/>
          </ac:spMkLst>
        </pc:spChg>
        <pc:spChg chg="mod">
          <ac:chgData name="Federico Cluni" userId="754e41aadaf4a8ea" providerId="LiveId" clId="{5D76A974-95EA-43AA-8F38-F927988C915F}" dt="2020-06-23T03:53:35.439" v="2814" actId="2711"/>
          <ac:spMkLst>
            <pc:docMk/>
            <pc:sldMk cId="0" sldId="335"/>
            <ac:spMk id="15363" creationId="{F9E46DD7-41C2-40D4-B920-F3DB00C96A9B}"/>
          </ac:spMkLst>
        </pc:spChg>
      </pc:sldChg>
      <pc:sldChg chg="modSp add mod">
        <pc:chgData name="Federico Cluni" userId="754e41aadaf4a8ea" providerId="LiveId" clId="{5D76A974-95EA-43AA-8F38-F927988C915F}" dt="2020-06-23T09:57:27.342" v="4694" actId="20577"/>
        <pc:sldMkLst>
          <pc:docMk/>
          <pc:sldMk cId="0" sldId="336"/>
        </pc:sldMkLst>
        <pc:spChg chg="mod">
          <ac:chgData name="Federico Cluni" userId="754e41aadaf4a8ea" providerId="LiveId" clId="{5D76A974-95EA-43AA-8F38-F927988C915F}" dt="2020-06-23T03:47:02.490" v="2737" actId="20577"/>
          <ac:spMkLst>
            <pc:docMk/>
            <pc:sldMk cId="0" sldId="336"/>
            <ac:spMk id="16386" creationId="{882A0809-C7C1-4476-9FE8-6FD3E95499E7}"/>
          </ac:spMkLst>
        </pc:spChg>
        <pc:spChg chg="mod">
          <ac:chgData name="Federico Cluni" userId="754e41aadaf4a8ea" providerId="LiveId" clId="{5D76A974-95EA-43AA-8F38-F927988C915F}" dt="2020-06-23T09:57:27.342" v="4694" actId="20577"/>
          <ac:spMkLst>
            <pc:docMk/>
            <pc:sldMk cId="0" sldId="336"/>
            <ac:spMk id="16387" creationId="{283E51D7-ED68-4802-BF41-1FBFAA72AB21}"/>
          </ac:spMkLst>
        </pc:spChg>
      </pc:sldChg>
      <pc:sldChg chg="modSp add mod">
        <pc:chgData name="Federico Cluni" userId="754e41aadaf4a8ea" providerId="LiveId" clId="{5D76A974-95EA-43AA-8F38-F927988C915F}" dt="2020-06-23T10:07:37.331" v="4699" actId="6549"/>
        <pc:sldMkLst>
          <pc:docMk/>
          <pc:sldMk cId="0" sldId="337"/>
        </pc:sldMkLst>
        <pc:spChg chg="mod">
          <ac:chgData name="Federico Cluni" userId="754e41aadaf4a8ea" providerId="LiveId" clId="{5D76A974-95EA-43AA-8F38-F927988C915F}" dt="2020-06-23T03:15:59.389" v="2277" actId="207"/>
          <ac:spMkLst>
            <pc:docMk/>
            <pc:sldMk cId="0" sldId="337"/>
            <ac:spMk id="17410" creationId="{2D813CF5-A2CC-42DC-AD05-A057CB148B32}"/>
          </ac:spMkLst>
        </pc:spChg>
        <pc:spChg chg="mod">
          <ac:chgData name="Federico Cluni" userId="754e41aadaf4a8ea" providerId="LiveId" clId="{5D76A974-95EA-43AA-8F38-F927988C915F}" dt="2020-06-23T10:07:37.331" v="4699" actId="6549"/>
          <ac:spMkLst>
            <pc:docMk/>
            <pc:sldMk cId="0" sldId="337"/>
            <ac:spMk id="17411" creationId="{32C54829-4DC3-47C9-B500-B6BCDD1ACD27}"/>
          </ac:spMkLst>
        </pc:spChg>
      </pc:sldChg>
      <pc:sldChg chg="modSp add del mod">
        <pc:chgData name="Federico Cluni" userId="754e41aadaf4a8ea" providerId="LiveId" clId="{5D76A974-95EA-43AA-8F38-F927988C915F}" dt="2020-06-23T03:23:39.249" v="2392" actId="47"/>
        <pc:sldMkLst>
          <pc:docMk/>
          <pc:sldMk cId="0" sldId="338"/>
        </pc:sldMkLst>
        <pc:spChg chg="mod">
          <ac:chgData name="Federico Cluni" userId="754e41aadaf4a8ea" providerId="LiveId" clId="{5D76A974-95EA-43AA-8F38-F927988C915F}" dt="2020-06-23T03:22:56.041" v="2366" actId="20577"/>
          <ac:spMkLst>
            <pc:docMk/>
            <pc:sldMk cId="0" sldId="338"/>
            <ac:spMk id="18435" creationId="{51FD5FC3-6669-4C1B-8932-E80D5820CF8C}"/>
          </ac:spMkLst>
        </pc:spChg>
      </pc:sldChg>
      <pc:sldChg chg="addSp delSp modSp add mod">
        <pc:chgData name="Federico Cluni" userId="754e41aadaf4a8ea" providerId="LiveId" clId="{5D76A974-95EA-43AA-8F38-F927988C915F}" dt="2020-06-23T10:12:10.321" v="4700" actId="20577"/>
        <pc:sldMkLst>
          <pc:docMk/>
          <pc:sldMk cId="0" sldId="339"/>
        </pc:sldMkLst>
        <pc:spChg chg="add mod">
          <ac:chgData name="Federico Cluni" userId="754e41aadaf4a8ea" providerId="LiveId" clId="{5D76A974-95EA-43AA-8F38-F927988C915F}" dt="2020-06-23T03:35:21.752" v="2641"/>
          <ac:spMkLst>
            <pc:docMk/>
            <pc:sldMk cId="0" sldId="339"/>
            <ac:spMk id="4" creationId="{32B5422C-67B4-4BEC-A8B0-BF42390183E5}"/>
          </ac:spMkLst>
        </pc:spChg>
        <pc:spChg chg="add del mod">
          <ac:chgData name="Federico Cluni" userId="754e41aadaf4a8ea" providerId="LiveId" clId="{5D76A974-95EA-43AA-8F38-F927988C915F}" dt="2020-06-23T03:47:57.660" v="2747"/>
          <ac:spMkLst>
            <pc:docMk/>
            <pc:sldMk cId="0" sldId="339"/>
            <ac:spMk id="5" creationId="{C70134F9-6369-415E-B237-076AFE366743}"/>
          </ac:spMkLst>
        </pc:spChg>
        <pc:spChg chg="del">
          <ac:chgData name="Federico Cluni" userId="754e41aadaf4a8ea" providerId="LiveId" clId="{5D76A974-95EA-43AA-8F38-F927988C915F}" dt="2020-06-23T03:35:21.285" v="2640" actId="478"/>
          <ac:spMkLst>
            <pc:docMk/>
            <pc:sldMk cId="0" sldId="339"/>
            <ac:spMk id="19458" creationId="{1BDD57FA-7308-403C-8AD0-D83C53A2EFB4}"/>
          </ac:spMkLst>
        </pc:spChg>
        <pc:spChg chg="mod">
          <ac:chgData name="Federico Cluni" userId="754e41aadaf4a8ea" providerId="LiveId" clId="{5D76A974-95EA-43AA-8F38-F927988C915F}" dt="2020-06-23T10:12:10.321" v="4700" actId="20577"/>
          <ac:spMkLst>
            <pc:docMk/>
            <pc:sldMk cId="0" sldId="339"/>
            <ac:spMk id="19459" creationId="{D2F68E11-D2D6-444D-9559-0153027350DA}"/>
          </ac:spMkLst>
        </pc:spChg>
      </pc:sldChg>
      <pc:sldChg chg="addSp delSp modSp add mod">
        <pc:chgData name="Federico Cluni" userId="754e41aadaf4a8ea" providerId="LiveId" clId="{5D76A974-95EA-43AA-8F38-F927988C915F}" dt="2020-06-23T03:46:49.887" v="2727"/>
        <pc:sldMkLst>
          <pc:docMk/>
          <pc:sldMk cId="360004768" sldId="340"/>
        </pc:sldMkLst>
        <pc:spChg chg="add mod">
          <ac:chgData name="Federico Cluni" userId="754e41aadaf4a8ea" providerId="LiveId" clId="{5D76A974-95EA-43AA-8F38-F927988C915F}" dt="2020-06-23T03:46:49.887" v="2727"/>
          <ac:spMkLst>
            <pc:docMk/>
            <pc:sldMk cId="360004768" sldId="340"/>
            <ac:spMk id="5" creationId="{F48FC6A2-C1B0-456F-BCE7-53426AE6E71E}"/>
          </ac:spMkLst>
        </pc:spChg>
        <pc:spChg chg="del">
          <ac:chgData name="Federico Cluni" userId="754e41aadaf4a8ea" providerId="LiveId" clId="{5D76A974-95EA-43AA-8F38-F927988C915F}" dt="2020-06-23T03:46:49.466" v="2726" actId="478"/>
          <ac:spMkLst>
            <pc:docMk/>
            <pc:sldMk cId="360004768" sldId="340"/>
            <ac:spMk id="14338" creationId="{3B2EC1AE-12E3-4120-9647-3F0A42AD6F84}"/>
          </ac:spMkLst>
        </pc:spChg>
        <pc:spChg chg="mod">
          <ac:chgData name="Federico Cluni" userId="754e41aadaf4a8ea" providerId="LiveId" clId="{5D76A974-95EA-43AA-8F38-F927988C915F}" dt="2020-06-22T11:21:06.869" v="1382" actId="20577"/>
          <ac:spMkLst>
            <pc:docMk/>
            <pc:sldMk cId="360004768" sldId="340"/>
            <ac:spMk id="14339" creationId="{9D82D140-BC79-4F3E-8723-A117B9B5F68B}"/>
          </ac:spMkLst>
        </pc:spChg>
        <pc:picChg chg="add mod">
          <ac:chgData name="Federico Cluni" userId="754e41aadaf4a8ea" providerId="LiveId" clId="{5D76A974-95EA-43AA-8F38-F927988C915F}" dt="2020-06-22T11:19:47.790" v="1380" actId="1076"/>
          <ac:picMkLst>
            <pc:docMk/>
            <pc:sldMk cId="360004768" sldId="340"/>
            <ac:picMk id="3" creationId="{16B60384-73DB-422A-945B-E96362592ABA}"/>
          </ac:picMkLst>
        </pc:picChg>
      </pc:sldChg>
      <pc:sldChg chg="addSp delSp modSp add mod">
        <pc:chgData name="Federico Cluni" userId="754e41aadaf4a8ea" providerId="LiveId" clId="{5D76A974-95EA-43AA-8F38-F927988C915F}" dt="2020-06-23T10:02:54.705" v="4695" actId="6549"/>
        <pc:sldMkLst>
          <pc:docMk/>
          <pc:sldMk cId="2328275835" sldId="341"/>
        </pc:sldMkLst>
        <pc:spChg chg="add mod">
          <ac:chgData name="Federico Cluni" userId="754e41aadaf4a8ea" providerId="LiveId" clId="{5D76A974-95EA-43AA-8F38-F927988C915F}" dt="2020-06-23T10:02:54.705" v="4695" actId="6549"/>
          <ac:spMkLst>
            <pc:docMk/>
            <pc:sldMk cId="2328275835" sldId="341"/>
            <ac:spMk id="4" creationId="{6F0E81E9-B2C1-4BDD-B083-5F78AA68ED74}"/>
          </ac:spMkLst>
        </pc:spChg>
        <pc:spChg chg="mod">
          <ac:chgData name="Federico Cluni" userId="754e41aadaf4a8ea" providerId="LiveId" clId="{5D76A974-95EA-43AA-8F38-F927988C915F}" dt="2020-06-23T03:47:08.385" v="2745" actId="20577"/>
          <ac:spMkLst>
            <pc:docMk/>
            <pc:sldMk cId="2328275835" sldId="341"/>
            <ac:spMk id="16386" creationId="{882A0809-C7C1-4476-9FE8-6FD3E95499E7}"/>
          </ac:spMkLst>
        </pc:spChg>
        <pc:spChg chg="del">
          <ac:chgData name="Federico Cluni" userId="754e41aadaf4a8ea" providerId="LiveId" clId="{5D76A974-95EA-43AA-8F38-F927988C915F}" dt="2020-06-23T03:23:28.169" v="2390" actId="478"/>
          <ac:spMkLst>
            <pc:docMk/>
            <pc:sldMk cId="2328275835" sldId="341"/>
            <ac:spMk id="16387" creationId="{283E51D7-ED68-4802-BF41-1FBFAA72AB21}"/>
          </ac:spMkLst>
        </pc:spChg>
      </pc:sldChg>
      <pc:sldChg chg="addSp delSp modSp add mod">
        <pc:chgData name="Federico Cluni" userId="754e41aadaf4a8ea" providerId="LiveId" clId="{5D76A974-95EA-43AA-8F38-F927988C915F}" dt="2020-06-23T03:49:36.765" v="2757" actId="962"/>
        <pc:sldMkLst>
          <pc:docMk/>
          <pc:sldMk cId="2741876474" sldId="342"/>
        </pc:sldMkLst>
        <pc:spChg chg="mod">
          <ac:chgData name="Federico Cluni" userId="754e41aadaf4a8ea" providerId="LiveId" clId="{5D76A974-95EA-43AA-8F38-F927988C915F}" dt="2020-06-23T03:48:05.379" v="2753" actId="20577"/>
          <ac:spMkLst>
            <pc:docMk/>
            <pc:sldMk cId="2741876474" sldId="342"/>
            <ac:spMk id="4" creationId="{32B5422C-67B4-4BEC-A8B0-BF42390183E5}"/>
          </ac:spMkLst>
        </pc:spChg>
        <pc:spChg chg="del">
          <ac:chgData name="Federico Cluni" userId="754e41aadaf4a8ea" providerId="LiveId" clId="{5D76A974-95EA-43AA-8F38-F927988C915F}" dt="2020-06-23T03:49:23.594" v="2754" actId="478"/>
          <ac:spMkLst>
            <pc:docMk/>
            <pc:sldMk cId="2741876474" sldId="342"/>
            <ac:spMk id="19459" creationId="{D2F68E11-D2D6-444D-9559-0153027350DA}"/>
          </ac:spMkLst>
        </pc:spChg>
        <pc:picChg chg="add mod">
          <ac:chgData name="Federico Cluni" userId="754e41aadaf4a8ea" providerId="LiveId" clId="{5D76A974-95EA-43AA-8F38-F927988C915F}" dt="2020-06-23T03:49:36.765" v="2757" actId="962"/>
          <ac:picMkLst>
            <pc:docMk/>
            <pc:sldMk cId="2741876474" sldId="342"/>
            <ac:picMk id="3" creationId="{4B7B563A-6C4C-4A4D-844E-1C79C99197C4}"/>
          </ac:picMkLst>
        </pc:picChg>
      </pc:sldChg>
      <pc:sldChg chg="addSp delSp modSp add mod">
        <pc:chgData name="Federico Cluni" userId="754e41aadaf4a8ea" providerId="LiveId" clId="{5D76A974-95EA-43AA-8F38-F927988C915F}" dt="2020-06-23T03:57:30.887" v="2868" actId="20577"/>
        <pc:sldMkLst>
          <pc:docMk/>
          <pc:sldMk cId="2916866009" sldId="343"/>
        </pc:sldMkLst>
        <pc:spChg chg="add del">
          <ac:chgData name="Federico Cluni" userId="754e41aadaf4a8ea" providerId="LiveId" clId="{5D76A974-95EA-43AA-8F38-F927988C915F}" dt="2020-06-23T03:54:54.925" v="2841"/>
          <ac:spMkLst>
            <pc:docMk/>
            <pc:sldMk cId="2916866009" sldId="343"/>
            <ac:spMk id="2" creationId="{3E842E1D-40C7-43F6-86DB-264FD87D1F45}"/>
          </ac:spMkLst>
        </pc:spChg>
        <pc:spChg chg="add mod">
          <ac:chgData name="Federico Cluni" userId="754e41aadaf4a8ea" providerId="LiveId" clId="{5D76A974-95EA-43AA-8F38-F927988C915F}" dt="2020-06-23T03:57:30.887" v="2868" actId="20577"/>
          <ac:spMkLst>
            <pc:docMk/>
            <pc:sldMk cId="2916866009" sldId="343"/>
            <ac:spMk id="5" creationId="{BC051BD1-6928-4D8B-87F6-8EA496FCCC57}"/>
          </ac:spMkLst>
        </pc:spChg>
        <pc:picChg chg="del">
          <ac:chgData name="Federico Cluni" userId="754e41aadaf4a8ea" providerId="LiveId" clId="{5D76A974-95EA-43AA-8F38-F927988C915F}" dt="2020-06-23T03:54:26.337" v="2816" actId="478"/>
          <ac:picMkLst>
            <pc:docMk/>
            <pc:sldMk cId="2916866009" sldId="343"/>
            <ac:picMk id="3" creationId="{4B7B563A-6C4C-4A4D-844E-1C79C99197C4}"/>
          </ac:picMkLst>
        </pc:picChg>
      </pc:sldChg>
      <pc:sldChg chg="addSp delSp modSp add mod modNotesTx">
        <pc:chgData name="Federico Cluni" userId="754e41aadaf4a8ea" providerId="LiveId" clId="{5D76A974-95EA-43AA-8F38-F927988C915F}" dt="2020-06-23T08:51:55.699" v="4687" actId="20577"/>
        <pc:sldMkLst>
          <pc:docMk/>
          <pc:sldMk cId="3157326155" sldId="344"/>
        </pc:sldMkLst>
        <pc:spChg chg="del">
          <ac:chgData name="Federico Cluni" userId="754e41aadaf4a8ea" providerId="LiveId" clId="{5D76A974-95EA-43AA-8F38-F927988C915F}" dt="2020-06-23T04:08:25.487" v="3050" actId="478"/>
          <ac:spMkLst>
            <pc:docMk/>
            <pc:sldMk cId="3157326155" sldId="344"/>
            <ac:spMk id="6" creationId="{68436156-3152-4BD9-86E1-755DC756A626}"/>
          </ac:spMkLst>
        </pc:spChg>
        <pc:spChg chg="mod">
          <ac:chgData name="Federico Cluni" userId="754e41aadaf4a8ea" providerId="LiveId" clId="{5D76A974-95EA-43AA-8F38-F927988C915F}" dt="2020-06-23T04:08:39.763" v="3084" actId="313"/>
          <ac:spMkLst>
            <pc:docMk/>
            <pc:sldMk cId="3157326155" sldId="344"/>
            <ac:spMk id="10242" creationId="{DC72D2AB-B2A2-49F6-8438-A459BDA627FA}"/>
          </ac:spMkLst>
        </pc:spChg>
        <pc:spChg chg="del">
          <ac:chgData name="Federico Cluni" userId="754e41aadaf4a8ea" providerId="LiveId" clId="{5D76A974-95EA-43AA-8F38-F927988C915F}" dt="2020-06-23T04:08:23.745" v="3049" actId="478"/>
          <ac:spMkLst>
            <pc:docMk/>
            <pc:sldMk cId="3157326155" sldId="344"/>
            <ac:spMk id="10243" creationId="{4D213196-1290-462C-A590-4FB3CF51C244}"/>
          </ac:spMkLst>
        </pc:spChg>
        <pc:spChg chg="del">
          <ac:chgData name="Federico Cluni" userId="754e41aadaf4a8ea" providerId="LiveId" clId="{5D76A974-95EA-43AA-8F38-F927988C915F}" dt="2020-06-23T04:08:27.469" v="3051" actId="478"/>
          <ac:spMkLst>
            <pc:docMk/>
            <pc:sldMk cId="3157326155" sldId="344"/>
            <ac:spMk id="10244" creationId="{613B3A01-29A3-4FE0-A112-C0C266371865}"/>
          </ac:spMkLst>
        </pc:spChg>
        <pc:picChg chg="add mod">
          <ac:chgData name="Federico Cluni" userId="754e41aadaf4a8ea" providerId="LiveId" clId="{5D76A974-95EA-43AA-8F38-F927988C915F}" dt="2020-06-23T04:09:08.380" v="3090" actId="1076"/>
          <ac:picMkLst>
            <pc:docMk/>
            <pc:sldMk cId="3157326155" sldId="344"/>
            <ac:picMk id="3" creationId="{CBB2535A-E25D-489B-976C-390FF36A0205}"/>
          </ac:picMkLst>
        </pc:picChg>
      </pc:sldChg>
      <pc:sldChg chg="addSp modSp add mod">
        <pc:chgData name="Federico Cluni" userId="754e41aadaf4a8ea" providerId="LiveId" clId="{5D76A974-95EA-43AA-8F38-F927988C915F}" dt="2020-06-23T04:27:22.340" v="4070" actId="1076"/>
        <pc:sldMkLst>
          <pc:docMk/>
          <pc:sldMk cId="3747819896" sldId="345"/>
        </pc:sldMkLst>
        <pc:spChg chg="mod">
          <ac:chgData name="Federico Cluni" userId="754e41aadaf4a8ea" providerId="LiveId" clId="{5D76A974-95EA-43AA-8F38-F927988C915F}" dt="2020-06-23T04:17:18.288" v="3838" actId="20577"/>
          <ac:spMkLst>
            <pc:docMk/>
            <pc:sldMk cId="3747819896" sldId="345"/>
            <ac:spMk id="4" creationId="{32B5422C-67B4-4BEC-A8B0-BF42390183E5}"/>
          </ac:spMkLst>
        </pc:spChg>
        <pc:spChg chg="mod">
          <ac:chgData name="Federico Cluni" userId="754e41aadaf4a8ea" providerId="LiveId" clId="{5D76A974-95EA-43AA-8F38-F927988C915F}" dt="2020-06-23T04:27:19.089" v="4069" actId="6549"/>
          <ac:spMkLst>
            <pc:docMk/>
            <pc:sldMk cId="3747819896" sldId="345"/>
            <ac:spMk id="5" creationId="{BC051BD1-6928-4D8B-87F6-8EA496FCCC57}"/>
          </ac:spMkLst>
        </pc:spChg>
        <pc:graphicFrameChg chg="add mod">
          <ac:chgData name="Federico Cluni" userId="754e41aadaf4a8ea" providerId="LiveId" clId="{5D76A974-95EA-43AA-8F38-F927988C915F}" dt="2020-06-23T04:27:22.340" v="4070" actId="1076"/>
          <ac:graphicFrameMkLst>
            <pc:docMk/>
            <pc:sldMk cId="3747819896" sldId="345"/>
            <ac:graphicFrameMk id="6" creationId="{F588C38D-DD43-4F18-8C48-09A21482136C}"/>
          </ac:graphicFrameMkLst>
        </pc:graphicFrameChg>
        <pc:picChg chg="add mod">
          <ac:chgData name="Federico Cluni" userId="754e41aadaf4a8ea" providerId="LiveId" clId="{5D76A974-95EA-43AA-8F38-F927988C915F}" dt="2020-06-23T04:17:10.092" v="3825" actId="1076"/>
          <ac:picMkLst>
            <pc:docMk/>
            <pc:sldMk cId="3747819896" sldId="345"/>
            <ac:picMk id="3" creationId="{9FE7311C-FB06-4B3F-9FBB-A03F807F7C4B}"/>
          </ac:picMkLst>
        </pc:picChg>
      </pc:sldChg>
      <pc:sldChg chg="addSp modSp add mod">
        <pc:chgData name="Federico Cluni" userId="754e41aadaf4a8ea" providerId="LiveId" clId="{5D76A974-95EA-43AA-8F38-F927988C915F}" dt="2020-06-23T04:52:14.555" v="4162" actId="1076"/>
        <pc:sldMkLst>
          <pc:docMk/>
          <pc:sldMk cId="1718119538" sldId="346"/>
        </pc:sldMkLst>
        <pc:spChg chg="mod">
          <ac:chgData name="Federico Cluni" userId="754e41aadaf4a8ea" providerId="LiveId" clId="{5D76A974-95EA-43AA-8F38-F927988C915F}" dt="2020-06-23T04:52:06.115" v="4160" actId="20577"/>
          <ac:spMkLst>
            <pc:docMk/>
            <pc:sldMk cId="1718119538" sldId="346"/>
            <ac:spMk id="19459" creationId="{D2F68E11-D2D6-444D-9559-0153027350DA}"/>
          </ac:spMkLst>
        </pc:spChg>
        <pc:picChg chg="add mod">
          <ac:chgData name="Federico Cluni" userId="754e41aadaf4a8ea" providerId="LiveId" clId="{5D76A974-95EA-43AA-8F38-F927988C915F}" dt="2020-06-23T04:52:14.555" v="4162" actId="1076"/>
          <ac:picMkLst>
            <pc:docMk/>
            <pc:sldMk cId="1718119538" sldId="346"/>
            <ac:picMk id="3" creationId="{580E8DE8-99D9-4A81-A55C-E52C6CDF0E32}"/>
          </ac:picMkLst>
        </pc:picChg>
      </pc:sldChg>
      <pc:sldChg chg="addSp delSp modSp add mod">
        <pc:chgData name="Federico Cluni" userId="754e41aadaf4a8ea" providerId="LiveId" clId="{5D76A974-95EA-43AA-8F38-F927988C915F}" dt="2020-06-23T05:38:03.248" v="4438" actId="114"/>
        <pc:sldMkLst>
          <pc:docMk/>
          <pc:sldMk cId="3072934415" sldId="347"/>
        </pc:sldMkLst>
        <pc:spChg chg="add del mod">
          <ac:chgData name="Federico Cluni" userId="754e41aadaf4a8ea" providerId="LiveId" clId="{5D76A974-95EA-43AA-8F38-F927988C915F}" dt="2020-06-23T05:38:03.248" v="4438" actId="114"/>
          <ac:spMkLst>
            <pc:docMk/>
            <pc:sldMk cId="3072934415" sldId="347"/>
            <ac:spMk id="6" creationId="{68436156-3152-4BD9-86E1-755DC756A626}"/>
          </ac:spMkLst>
        </pc:spChg>
        <pc:spChg chg="mod">
          <ac:chgData name="Federico Cluni" userId="754e41aadaf4a8ea" providerId="LiveId" clId="{5D76A974-95EA-43AA-8F38-F927988C915F}" dt="2020-06-23T05:35:28.734" v="4184" actId="20577"/>
          <ac:spMkLst>
            <pc:docMk/>
            <pc:sldMk cId="3072934415" sldId="347"/>
            <ac:spMk id="10242" creationId="{DC72D2AB-B2A2-49F6-8438-A459BDA627FA}"/>
          </ac:spMkLst>
        </pc:spChg>
        <pc:spChg chg="mod">
          <ac:chgData name="Federico Cluni" userId="754e41aadaf4a8ea" providerId="LiveId" clId="{5D76A974-95EA-43AA-8F38-F927988C915F}" dt="2020-06-23T05:37:28.675" v="4386" actId="20577"/>
          <ac:spMkLst>
            <pc:docMk/>
            <pc:sldMk cId="3072934415" sldId="347"/>
            <ac:spMk id="10243" creationId="{4D213196-1290-462C-A590-4FB3CF51C244}"/>
          </ac:spMkLst>
        </pc:spChg>
        <pc:spChg chg="del">
          <ac:chgData name="Federico Cluni" userId="754e41aadaf4a8ea" providerId="LiveId" clId="{5D76A974-95EA-43AA-8F38-F927988C915F}" dt="2020-06-23T05:37:15.024" v="4372" actId="478"/>
          <ac:spMkLst>
            <pc:docMk/>
            <pc:sldMk cId="3072934415" sldId="347"/>
            <ac:spMk id="10244" creationId="{613B3A01-29A3-4FE0-A112-C0C266371865}"/>
          </ac:spMkLst>
        </pc:spChg>
      </pc:sldChg>
      <pc:sldChg chg="addSp delSp modSp add mod modNotesTx">
        <pc:chgData name="Federico Cluni" userId="754e41aadaf4a8ea" providerId="LiveId" clId="{5D76A974-95EA-43AA-8F38-F927988C915F}" dt="2020-06-23T05:55:41.206" v="4678" actId="6549"/>
        <pc:sldMkLst>
          <pc:docMk/>
          <pc:sldMk cId="2791073292" sldId="348"/>
        </pc:sldMkLst>
        <pc:spChg chg="add mod">
          <ac:chgData name="Federico Cluni" userId="754e41aadaf4a8ea" providerId="LiveId" clId="{5D76A974-95EA-43AA-8F38-F927988C915F}" dt="2020-06-23T05:41:48.611" v="4588" actId="6549"/>
          <ac:spMkLst>
            <pc:docMk/>
            <pc:sldMk cId="2791073292" sldId="348"/>
            <ac:spMk id="2" creationId="{D68E32B6-AF01-44C0-85D9-701FABF8EDB9}"/>
          </ac:spMkLst>
        </pc:spChg>
        <pc:spChg chg="del">
          <ac:chgData name="Federico Cluni" userId="754e41aadaf4a8ea" providerId="LiveId" clId="{5D76A974-95EA-43AA-8F38-F927988C915F}" dt="2020-06-23T05:38:54.040" v="4556" actId="478"/>
          <ac:spMkLst>
            <pc:docMk/>
            <pc:sldMk cId="2791073292" sldId="348"/>
            <ac:spMk id="6" creationId="{68436156-3152-4BD9-86E1-755DC756A626}"/>
          </ac:spMkLst>
        </pc:spChg>
        <pc:spChg chg="add mod">
          <ac:chgData name="Federico Cluni" userId="754e41aadaf4a8ea" providerId="LiveId" clId="{5D76A974-95EA-43AA-8F38-F927988C915F}" dt="2020-06-23T05:41:30.771" v="4586" actId="1076"/>
          <ac:spMkLst>
            <pc:docMk/>
            <pc:sldMk cId="2791073292" sldId="348"/>
            <ac:spMk id="7" creationId="{C8330819-ACFD-4AD2-B993-BA4DF85E65DB}"/>
          </ac:spMkLst>
        </pc:spChg>
        <pc:spChg chg="add mod">
          <ac:chgData name="Federico Cluni" userId="754e41aadaf4a8ea" providerId="LiveId" clId="{5D76A974-95EA-43AA-8F38-F927988C915F}" dt="2020-06-23T05:44:34.624" v="4647" actId="207"/>
          <ac:spMkLst>
            <pc:docMk/>
            <pc:sldMk cId="2791073292" sldId="348"/>
            <ac:spMk id="8" creationId="{4142A1DB-8355-4B02-AB40-6C3EE6EB422A}"/>
          </ac:spMkLst>
        </pc:spChg>
        <pc:spChg chg="add mod">
          <ac:chgData name="Federico Cluni" userId="754e41aadaf4a8ea" providerId="LiveId" clId="{5D76A974-95EA-43AA-8F38-F927988C915F}" dt="2020-06-23T05:44:44.218" v="4649" actId="207"/>
          <ac:spMkLst>
            <pc:docMk/>
            <pc:sldMk cId="2791073292" sldId="348"/>
            <ac:spMk id="9" creationId="{6690A33C-14B0-4777-A2B3-30399C14099E}"/>
          </ac:spMkLst>
        </pc:spChg>
        <pc:spChg chg="mod">
          <ac:chgData name="Federico Cluni" userId="754e41aadaf4a8ea" providerId="LiveId" clId="{5D76A974-95EA-43AA-8F38-F927988C915F}" dt="2020-06-23T05:43:06.301" v="4645" actId="20577"/>
          <ac:spMkLst>
            <pc:docMk/>
            <pc:sldMk cId="2791073292" sldId="348"/>
            <ac:spMk id="10243" creationId="{4D213196-1290-462C-A590-4FB3CF51C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14BE-B858-49B2-9B40-FD654FE47247}" type="datetimeFigureOut">
              <a:rPr lang="en-US" smtClean="0"/>
              <a:t>10/19/2021</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20E84-F079-4CED-9269-6E9B8C321040}" type="slidenum">
              <a:rPr lang="en-US" smtClean="0"/>
              <a:t>‹N›</a:t>
            </a:fld>
            <a:endParaRPr lang="en-US"/>
          </a:p>
        </p:txBody>
      </p:sp>
    </p:spTree>
    <p:extLst>
      <p:ext uri="{BB962C8B-B14F-4D97-AF65-F5344CB8AC3E}">
        <p14:creationId xmlns:p14="http://schemas.microsoft.com/office/powerpoint/2010/main" val="40925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3schools.com/html/html_forms.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a:t>
            </a:fld>
            <a:endParaRPr lang="en-US"/>
          </a:p>
        </p:txBody>
      </p:sp>
    </p:spTree>
    <p:extLst>
      <p:ext uri="{BB962C8B-B14F-4D97-AF65-F5344CB8AC3E}">
        <p14:creationId xmlns:p14="http://schemas.microsoft.com/office/powerpoint/2010/main" val="250162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11</a:t>
            </a:fld>
            <a:endParaRPr lang="en-US"/>
          </a:p>
        </p:txBody>
      </p:sp>
    </p:spTree>
    <p:extLst>
      <p:ext uri="{BB962C8B-B14F-4D97-AF65-F5344CB8AC3E}">
        <p14:creationId xmlns:p14="http://schemas.microsoft.com/office/powerpoint/2010/main" val="185274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12</a:t>
            </a:fld>
            <a:endParaRPr lang="en-US"/>
          </a:p>
        </p:txBody>
      </p:sp>
    </p:spTree>
    <p:extLst>
      <p:ext uri="{BB962C8B-B14F-4D97-AF65-F5344CB8AC3E}">
        <p14:creationId xmlns:p14="http://schemas.microsoft.com/office/powerpoint/2010/main" val="220466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13</a:t>
            </a:fld>
            <a:endParaRPr lang="en-US"/>
          </a:p>
        </p:txBody>
      </p:sp>
    </p:spTree>
    <p:extLst>
      <p:ext uri="{BB962C8B-B14F-4D97-AF65-F5344CB8AC3E}">
        <p14:creationId xmlns:p14="http://schemas.microsoft.com/office/powerpoint/2010/main" val="189152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a:t>
            </a:fld>
            <a:endParaRPr lang="en-US"/>
          </a:p>
        </p:txBody>
      </p:sp>
    </p:spTree>
    <p:extLst>
      <p:ext uri="{BB962C8B-B14F-4D97-AF65-F5344CB8AC3E}">
        <p14:creationId xmlns:p14="http://schemas.microsoft.com/office/powerpoint/2010/main" val="426825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4</a:t>
            </a:fld>
            <a:endParaRPr lang="en-US"/>
          </a:p>
        </p:txBody>
      </p:sp>
    </p:spTree>
    <p:extLst>
      <p:ext uri="{BB962C8B-B14F-4D97-AF65-F5344CB8AC3E}">
        <p14:creationId xmlns:p14="http://schemas.microsoft.com/office/powerpoint/2010/main" val="73496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5</a:t>
            </a:fld>
            <a:endParaRPr lang="en-US"/>
          </a:p>
        </p:txBody>
      </p:sp>
    </p:spTree>
    <p:extLst>
      <p:ext uri="{BB962C8B-B14F-4D97-AF65-F5344CB8AC3E}">
        <p14:creationId xmlns:p14="http://schemas.microsoft.com/office/powerpoint/2010/main" val="20717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6</a:t>
            </a:fld>
            <a:endParaRPr lang="en-US"/>
          </a:p>
        </p:txBody>
      </p:sp>
    </p:spTree>
    <p:extLst>
      <p:ext uri="{BB962C8B-B14F-4D97-AF65-F5344CB8AC3E}">
        <p14:creationId xmlns:p14="http://schemas.microsoft.com/office/powerpoint/2010/main" val="317905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7</a:t>
            </a:fld>
            <a:endParaRPr lang="en-US"/>
          </a:p>
        </p:txBody>
      </p:sp>
    </p:spTree>
    <p:extLst>
      <p:ext uri="{BB962C8B-B14F-4D97-AF65-F5344CB8AC3E}">
        <p14:creationId xmlns:p14="http://schemas.microsoft.com/office/powerpoint/2010/main" val="192795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en-US" dirty="0">
                <a:hlinkClick r:id="rId3"/>
              </a:rPr>
              <a:t>https://www.w3schools.com/html/html_forms.asp</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8</a:t>
            </a:fld>
            <a:endParaRPr lang="en-US"/>
          </a:p>
        </p:txBody>
      </p:sp>
    </p:spTree>
    <p:extLst>
      <p:ext uri="{BB962C8B-B14F-4D97-AF65-F5344CB8AC3E}">
        <p14:creationId xmlns:p14="http://schemas.microsoft.com/office/powerpoint/2010/main" val="205631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9</a:t>
            </a:fld>
            <a:endParaRPr lang="en-US"/>
          </a:p>
        </p:txBody>
      </p:sp>
    </p:spTree>
    <p:extLst>
      <p:ext uri="{BB962C8B-B14F-4D97-AF65-F5344CB8AC3E}">
        <p14:creationId xmlns:p14="http://schemas.microsoft.com/office/powerpoint/2010/main" val="174948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10</a:t>
            </a:fld>
            <a:endParaRPr lang="en-US"/>
          </a:p>
        </p:txBody>
      </p:sp>
    </p:spTree>
    <p:extLst>
      <p:ext uri="{BB962C8B-B14F-4D97-AF65-F5344CB8AC3E}">
        <p14:creationId xmlns:p14="http://schemas.microsoft.com/office/powerpoint/2010/main" val="38546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127.0.0.1:5000/rett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roku.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vcenter.heroku.com/articles/stac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unicorn.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unicorn.org/en/stable/run.html#commands" TargetMode="External"/><Relationship Id="rId2" Type="http://schemas.openxmlformats.org/officeDocument/2006/relationships/hyperlink" Target="https://devcenter.heroku.com/articles/procfile#procfile-format"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it-scm.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jinja.palletsprojects.com/en/3.0.x/" TargetMode="External"/><Relationship Id="rId3" Type="http://schemas.openxmlformats.org/officeDocument/2006/relationships/hyperlink" Target="https://flask.palletsprojects.com/en/2.0.x/"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tforms.readthedocs.io/en/2.3.x"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2" name="Text Box 6">
            <a:extLst>
              <a:ext uri="{FF2B5EF4-FFF2-40B4-BE49-F238E27FC236}">
                <a16:creationId xmlns:a16="http://schemas.microsoft.com/office/drawing/2014/main" id="{DF09738C-41A2-4080-AD54-62D7FB00F540}"/>
              </a:ext>
            </a:extLst>
          </p:cNvPr>
          <p:cNvSpPr txBox="1">
            <a:spLocks noChangeArrowheads="1"/>
          </p:cNvSpPr>
          <p:nvPr/>
        </p:nvSpPr>
        <p:spPr bwMode="auto">
          <a:xfrm>
            <a:off x="1454150" y="333375"/>
            <a:ext cx="7280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a:latin typeface="Times New Roman" panose="02020603050405020304" pitchFamily="18" charset="0"/>
              </a:rPr>
              <a:t>UNIVERSITÀ DEGLI STUDI DI PERUGIA</a:t>
            </a:r>
          </a:p>
          <a:p>
            <a:pPr eaLnBrk="1" hangingPunct="1">
              <a:spcBef>
                <a:spcPct val="0"/>
              </a:spcBef>
              <a:buFontTx/>
              <a:buNone/>
            </a:pPr>
            <a:endParaRPr lang="it-IT" altLang="it-IT" sz="1800" b="1" i="1">
              <a:latin typeface="Times New Roman" panose="02020603050405020304" pitchFamily="18" charset="0"/>
            </a:endParaRPr>
          </a:p>
          <a:p>
            <a:pPr eaLnBrk="1" hangingPunct="1">
              <a:spcBef>
                <a:spcPct val="0"/>
              </a:spcBef>
              <a:buFontTx/>
              <a:buNone/>
            </a:pPr>
            <a:r>
              <a:rPr lang="en-US" altLang="it-IT" sz="1800" b="1" i="1">
                <a:latin typeface="Times New Roman" panose="02020603050405020304" pitchFamily="18" charset="0"/>
              </a:rPr>
              <a:t>International Doctoral Program in Civil And Environmental Engineering </a:t>
            </a:r>
            <a:endParaRPr lang="it-IT" altLang="it-IT" sz="1800" b="1" i="1">
              <a:latin typeface="Times New Roman" panose="02020603050405020304" pitchFamily="18" charset="0"/>
            </a:endParaRPr>
          </a:p>
        </p:txBody>
      </p:sp>
      <p:pic>
        <p:nvPicPr>
          <p:cNvPr id="2053" name="Picture 7" descr="logo_UniPG">
            <a:extLst>
              <a:ext uri="{FF2B5EF4-FFF2-40B4-BE49-F238E27FC236}">
                <a16:creationId xmlns:a16="http://schemas.microsoft.com/office/drawing/2014/main" id="{10CD0428-F0E9-4FC5-8146-CBC2C45CF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8429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1"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2020/21</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513150" y="6443663"/>
            <a:ext cx="3621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#7 – </a:t>
            </a:r>
            <a:r>
              <a:rPr lang="it-IT" altLang="it-IT" sz="1800" b="1" i="1" dirty="0" err="1">
                <a:solidFill>
                  <a:srgbClr val="FF9900"/>
                </a:solidFill>
              </a:rPr>
              <a:t>October</a:t>
            </a:r>
            <a:r>
              <a:rPr lang="it-IT" altLang="it-IT" sz="1800" b="1" i="1" dirty="0">
                <a:solidFill>
                  <a:srgbClr val="FF9900"/>
                </a:solidFill>
              </a:rPr>
              <a:t>, 19th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The </a:t>
            </a:r>
            <a:r>
              <a:rPr lang="en-US" altLang="en-US" sz="1800" b="1" dirty="0">
                <a:solidFill>
                  <a:schemeClr val="accent1">
                    <a:lumMod val="50000"/>
                  </a:schemeClr>
                </a:solidFill>
              </a:rPr>
              <a:t>MVC</a:t>
            </a:r>
            <a:r>
              <a:rPr lang="en-US" altLang="en-US" sz="1800" dirty="0"/>
              <a:t> pattern stands for </a:t>
            </a:r>
            <a:r>
              <a:rPr lang="en-US" altLang="en-US" sz="1800" b="1" dirty="0">
                <a:solidFill>
                  <a:schemeClr val="accent1">
                    <a:lumMod val="50000"/>
                  </a:schemeClr>
                </a:solidFill>
              </a:rPr>
              <a:t>Model</a:t>
            </a:r>
            <a:r>
              <a:rPr lang="en-US" altLang="en-US" sz="1800" dirty="0"/>
              <a:t>-</a:t>
            </a:r>
            <a:r>
              <a:rPr lang="en-US" altLang="en-US" sz="1800" b="1" dirty="0">
                <a:solidFill>
                  <a:schemeClr val="accent1">
                    <a:lumMod val="50000"/>
                  </a:schemeClr>
                </a:solidFill>
              </a:rPr>
              <a:t>View</a:t>
            </a:r>
            <a:r>
              <a:rPr lang="en-US" altLang="en-US" sz="1800" dirty="0"/>
              <a:t>-</a:t>
            </a:r>
            <a:r>
              <a:rPr lang="en-US" altLang="en-US" sz="1800" b="1" dirty="0">
                <a:solidFill>
                  <a:schemeClr val="accent1">
                    <a:lumMod val="50000"/>
                  </a:schemeClr>
                </a:solidFill>
              </a:rPr>
              <a:t>Controller</a:t>
            </a:r>
            <a:r>
              <a:rPr lang="en-US" altLang="en-US" sz="1800" dirty="0"/>
              <a:t> and is a way of separating the user's interaction with an application from the inner workings of the application. In a scientific application this usually means separating mathematical computations from the user interface and visualization of results. Any web application works with a set of data and needs a user interface for the communication of data between the user and some data processing software. The classical MVC pattern introduces</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the model to hold the data</a:t>
            </a:r>
          </a:p>
          <a:p>
            <a:pPr marL="285750" indent="-285750" algn="just" eaLnBrk="1" hangingPunct="1">
              <a:spcBef>
                <a:spcPct val="0"/>
              </a:spcBef>
            </a:pPr>
            <a:r>
              <a:rPr lang="en-US" altLang="en-US" sz="1800" dirty="0"/>
              <a:t>the view to display the data</a:t>
            </a:r>
          </a:p>
          <a:p>
            <a:pPr marL="285750" indent="-285750" algn="just" eaLnBrk="1" hangingPunct="1">
              <a:spcBef>
                <a:spcPct val="0"/>
              </a:spcBef>
            </a:pPr>
            <a:r>
              <a:rPr lang="en-US" altLang="en-US" sz="1800" dirty="0"/>
              <a:t>the controller to move the data by gluing the model and the view.</a:t>
            </a:r>
          </a:p>
          <a:p>
            <a:pPr algn="just" eaLnBrk="1" hangingPunct="1">
              <a:spcBef>
                <a:spcPct val="0"/>
              </a:spcBef>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3" name="Immagine 2" descr="Immagine che contiene cibo&#10;&#10;Descrizione generata automaticamente">
            <a:extLst>
              <a:ext uri="{FF2B5EF4-FFF2-40B4-BE49-F238E27FC236}">
                <a16:creationId xmlns:a16="http://schemas.microsoft.com/office/drawing/2014/main" id="{A6F7F42B-E285-4448-8DF3-91EA00E30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329" y="4364509"/>
            <a:ext cx="5189342" cy="1944216"/>
          </a:xfrm>
          <a:prstGeom prst="rect">
            <a:avLst/>
          </a:prstGeom>
        </p:spPr>
      </p:pic>
      <p:sp>
        <p:nvSpPr>
          <p:cNvPr id="4" name="Rettangolo 3">
            <a:extLst>
              <a:ext uri="{FF2B5EF4-FFF2-40B4-BE49-F238E27FC236}">
                <a16:creationId xmlns:a16="http://schemas.microsoft.com/office/drawing/2014/main" id="{F8350EBF-5252-4411-85ED-66FD55E84BA7}"/>
              </a:ext>
            </a:extLst>
          </p:cNvPr>
          <p:cNvSpPr/>
          <p:nvPr/>
        </p:nvSpPr>
        <p:spPr bwMode="auto">
          <a:xfrm>
            <a:off x="5508104" y="5013176"/>
            <a:ext cx="1944216" cy="13860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831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For applications performing mathematical computations it is convenient to explicitly introduce a fourth component, denoted </a:t>
            </a:r>
            <a:r>
              <a:rPr lang="en-US" altLang="en-US" sz="1800" b="1" dirty="0">
                <a:solidFill>
                  <a:schemeClr val="accent1">
                    <a:lumMod val="50000"/>
                  </a:schemeClr>
                </a:solidFill>
              </a:rPr>
              <a:t>Compute</a:t>
            </a:r>
            <a:r>
              <a:rPr lang="en-US" altLang="en-US" sz="1800" dirty="0"/>
              <a:t>, where the mathematical computations are encapsulated. With the MVC pattern and the compute component we have a clear separation between data (model), the way data is presented (view), the computations (compute), and the way these components communicate (controller). In a small program such a separation may look as overkill, but it pays off in more complicated applications. More importantly, the concepts of the MVC pattern are widely used in web frameworks and their documentation so one should really adapt to the MVC way of thinking.</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4" name="Immagine 3" descr="Immagine che contiene cibo&#10;&#10;Descrizione generata automaticamente">
            <a:extLst>
              <a:ext uri="{FF2B5EF4-FFF2-40B4-BE49-F238E27FC236}">
                <a16:creationId xmlns:a16="http://schemas.microsoft.com/office/drawing/2014/main" id="{287643FD-A49E-4A64-BAE5-C6A6C1667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329" y="4364509"/>
            <a:ext cx="5189342" cy="1944216"/>
          </a:xfrm>
          <a:prstGeom prst="rect">
            <a:avLst/>
          </a:prstGeom>
        </p:spPr>
      </p:pic>
    </p:spTree>
    <p:extLst>
      <p:ext uri="{BB962C8B-B14F-4D97-AF65-F5344CB8AC3E}">
        <p14:creationId xmlns:p14="http://schemas.microsoft.com/office/powerpoint/2010/main" val="345023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Web frameworks often have their own way of interpreting the model, view, and controller parts of the MVC pattern. </a:t>
            </a:r>
            <a:r>
              <a:rPr lang="en-US" altLang="en-US" sz="1800" b="1" dirty="0">
                <a:solidFill>
                  <a:schemeClr val="accent1">
                    <a:lumMod val="50000"/>
                  </a:schemeClr>
                </a:solidFill>
              </a:rPr>
              <a:t>In particular, most frameworks often divide the view into two parts: one software component and one HTML template</a:t>
            </a:r>
            <a:r>
              <a:rPr lang="en-US" altLang="en-US" sz="1800" dirty="0"/>
              <a:t>. The latter takes care of the look and feel of the web page while the former often takes the role of being the controller too. For the scientific applications we will see in this lecture an interpretation of the MVC pattern which is compatible with what we need later on:</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the model contains the data (often only the input data) of the application,</a:t>
            </a:r>
          </a:p>
          <a:p>
            <a:pPr marL="285750" indent="-285750" algn="just" eaLnBrk="1" hangingPunct="1">
              <a:spcBef>
                <a:spcPct val="0"/>
              </a:spcBef>
            </a:pPr>
            <a:r>
              <a:rPr lang="en-US" altLang="en-US" sz="1800" dirty="0"/>
              <a:t>the view controls the user interface that handles input and output data, and also calls to functionality that computes the output given the input.</a:t>
            </a:r>
          </a:p>
          <a:p>
            <a:pPr algn="just" eaLnBrk="1" hangingPunct="1">
              <a:spcBef>
                <a:spcPct val="0"/>
              </a:spcBef>
              <a:buNone/>
            </a:pPr>
            <a:endParaRPr lang="en-US" altLang="en-US" sz="1800" dirty="0"/>
          </a:p>
          <a:p>
            <a:pPr algn="just" eaLnBrk="1" hangingPunct="1">
              <a:spcBef>
                <a:spcPct val="0"/>
              </a:spcBef>
              <a:buNone/>
            </a:pPr>
            <a:r>
              <a:rPr lang="en-US" altLang="en-US" sz="1800" dirty="0"/>
              <a:t>The model will be a Python class with static attributes holding the data. The view consists of Python code processing the model's data, calling the compute component, and specifying HTML templates for the design of the web pages.</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405924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latin typeface="+mn-lt"/>
              </a:rPr>
              <a:t>An example</a:t>
            </a:r>
          </a:p>
          <a:p>
            <a:pPr algn="just" eaLnBrk="1" hangingPunct="1">
              <a:spcBef>
                <a:spcPct val="0"/>
              </a:spcBef>
              <a:buFontTx/>
              <a:buNone/>
            </a:pPr>
            <a:endParaRPr lang="en-US" altLang="en-US" sz="1800" b="1" dirty="0">
              <a:solidFill>
                <a:schemeClr val="hlink"/>
              </a:solidFill>
              <a:latin typeface="+mn-lt"/>
            </a:endParaRPr>
          </a:p>
          <a:p>
            <a:pPr algn="just" eaLnBrk="1" hangingPunct="1">
              <a:spcBef>
                <a:spcPct val="0"/>
              </a:spcBef>
              <a:buFontTx/>
              <a:buNone/>
            </a:pPr>
            <a:r>
              <a:rPr lang="en-US" altLang="en-US" sz="1800" dirty="0">
                <a:latin typeface="+mn-lt"/>
              </a:rPr>
              <a:t>Develop a web app to calculate the integral      </a:t>
            </a:r>
          </a:p>
          <a:p>
            <a:pPr algn="just" eaLnBrk="1" hangingPunct="1">
              <a:spcBef>
                <a:spcPct val="0"/>
              </a:spcBef>
              <a:buFontTx/>
              <a:buNone/>
            </a:pPr>
            <a:r>
              <a:rPr lang="en-US" altLang="en-US" sz="1800" dirty="0">
                <a:latin typeface="+mn-lt"/>
              </a:rPr>
              <a:t>given m, b, x</a:t>
            </a:r>
            <a:r>
              <a:rPr lang="en-US" altLang="en-US" sz="1800" baseline="-25000" dirty="0">
                <a:latin typeface="+mn-lt"/>
              </a:rPr>
              <a:t>1</a:t>
            </a:r>
            <a:r>
              <a:rPr lang="en-US" altLang="en-US" sz="1800" dirty="0">
                <a:latin typeface="+mn-lt"/>
              </a:rPr>
              <a:t>, x</a:t>
            </a:r>
            <a:r>
              <a:rPr lang="en-US" altLang="en-US" sz="1800" baseline="-25000" dirty="0">
                <a:latin typeface="+mn-lt"/>
              </a:rPr>
              <a:t>2</a:t>
            </a:r>
            <a:r>
              <a:rPr lang="en-US" altLang="en-US" sz="1800" dirty="0">
                <a:latin typeface="+mn-lt"/>
              </a:rPr>
              <a:t> and plot the line.</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graphicFrame>
        <p:nvGraphicFramePr>
          <p:cNvPr id="2" name="Oggetto 1">
            <a:extLst>
              <a:ext uri="{FF2B5EF4-FFF2-40B4-BE49-F238E27FC236}">
                <a16:creationId xmlns:a16="http://schemas.microsoft.com/office/drawing/2014/main" id="{9BFAFAE0-73C4-4A0C-970E-CEC0AFC9827D}"/>
              </a:ext>
            </a:extLst>
          </p:cNvPr>
          <p:cNvGraphicFramePr>
            <a:graphicFrameLocks noChangeAspect="1"/>
          </p:cNvGraphicFramePr>
          <p:nvPr>
            <p:extLst>
              <p:ext uri="{D42A27DB-BD31-4B8C-83A1-F6EECF244321}">
                <p14:modId xmlns:p14="http://schemas.microsoft.com/office/powerpoint/2010/main" val="434000186"/>
              </p:ext>
            </p:extLst>
          </p:nvPr>
        </p:nvGraphicFramePr>
        <p:xfrm>
          <a:off x="4788024" y="1052736"/>
          <a:ext cx="1612900" cy="495300"/>
        </p:xfrm>
        <a:graphic>
          <a:graphicData uri="http://schemas.openxmlformats.org/presentationml/2006/ole">
            <mc:AlternateContent xmlns:mc="http://schemas.openxmlformats.org/markup-compatibility/2006">
              <mc:Choice xmlns:v="urn:schemas-microsoft-com:vml" Requires="v">
                <p:oleObj name="Equation" r:id="rId3" imgW="1612800" imgH="495000" progId="Equation.DSMT4">
                  <p:embed/>
                </p:oleObj>
              </mc:Choice>
              <mc:Fallback>
                <p:oleObj name="Equation" r:id="rId3" imgW="1612800" imgH="495000" progId="Equation.DSMT4">
                  <p:embed/>
                  <p:pic>
                    <p:nvPicPr>
                      <p:cNvPr id="2" name="Oggetto 1">
                        <a:extLst>
                          <a:ext uri="{FF2B5EF4-FFF2-40B4-BE49-F238E27FC236}">
                            <a16:creationId xmlns:a16="http://schemas.microsoft.com/office/drawing/2014/main" id="{9BFAFAE0-73C4-4A0C-970E-CEC0AFC9827D}"/>
                          </a:ext>
                        </a:extLst>
                      </p:cNvPr>
                      <p:cNvPicPr/>
                      <p:nvPr/>
                    </p:nvPicPr>
                    <p:blipFill>
                      <a:blip r:embed="rId4"/>
                      <a:stretch>
                        <a:fillRect/>
                      </a:stretch>
                    </p:blipFill>
                    <p:spPr>
                      <a:xfrm>
                        <a:off x="4788024" y="1052736"/>
                        <a:ext cx="1612900" cy="495300"/>
                      </a:xfrm>
                      <a:prstGeom prst="rect">
                        <a:avLst/>
                      </a:prstGeom>
                    </p:spPr>
                  </p:pic>
                </p:oleObj>
              </mc:Fallback>
            </mc:AlternateContent>
          </a:graphicData>
        </a:graphic>
      </p:graphicFrame>
      <p:pic>
        <p:nvPicPr>
          <p:cNvPr id="5" name="Immagine 4" descr="Immagine che contiene remoto&#10;&#10;Descrizione generata automaticamente">
            <a:extLst>
              <a:ext uri="{FF2B5EF4-FFF2-40B4-BE49-F238E27FC236}">
                <a16:creationId xmlns:a16="http://schemas.microsoft.com/office/drawing/2014/main" id="{87718567-98C5-4E22-9ED0-FB7D9F51F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353312"/>
            <a:ext cx="4896544" cy="3955413"/>
          </a:xfrm>
          <a:prstGeom prst="rect">
            <a:avLst/>
          </a:prstGeom>
        </p:spPr>
      </p:pic>
    </p:spTree>
    <p:extLst>
      <p:ext uri="{BB962C8B-B14F-4D97-AF65-F5344CB8AC3E}">
        <p14:creationId xmlns:p14="http://schemas.microsoft.com/office/powerpoint/2010/main" val="277008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452431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wtforms</a:t>
            </a:r>
            <a:r>
              <a:rPr lang="it-IT" sz="1200" dirty="0">
                <a:latin typeface="Courier New" panose="02070309020205020404" pitchFamily="49" charset="0"/>
                <a:cs typeface="Courier New" panose="02070309020205020404" pitchFamily="49" charset="0"/>
              </a:rPr>
              <a:t> import Form,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check_float</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field):</a:t>
            </a:r>
          </a:p>
          <a:p>
            <a:r>
              <a:rPr lang="it-IT" sz="1200" dirty="0">
                <a:latin typeface="Courier New" panose="02070309020205020404" pitchFamily="49" charset="0"/>
                <a:cs typeface="Courier New" panose="02070309020205020404" pitchFamily="49" charset="0"/>
              </a:rPr>
              <a:t>    v = </a:t>
            </a:r>
            <a:r>
              <a:rPr lang="it-IT" sz="1200" dirty="0" err="1">
                <a:latin typeface="Courier New" panose="02070309020205020404" pitchFamily="49" charset="0"/>
                <a:cs typeface="Courier New" panose="02070309020205020404" pitchFamily="49" charset="0"/>
              </a:rPr>
              <a:t>field.data</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try</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v = float(v)</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except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TypeError</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raise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validators.ValidationError</a:t>
            </a:r>
            <a:r>
              <a:rPr lang="it-IT" sz="1200" dirty="0">
                <a:latin typeface="Courier New" panose="02070309020205020404" pitchFamily="49" charset="0"/>
                <a:cs typeface="Courier New" panose="02070309020205020404" pitchFamily="49" charset="0"/>
              </a:rPr>
              <a:t>('Deve essere un numero!')</a:t>
            </a: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check_x2(</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field):</a:t>
            </a:r>
          </a:p>
          <a:p>
            <a:r>
              <a:rPr lang="it-IT" sz="1200" dirty="0">
                <a:latin typeface="Courier New" panose="02070309020205020404" pitchFamily="49" charset="0"/>
                <a:cs typeface="Courier New" panose="02070309020205020404" pitchFamily="49" charset="0"/>
              </a:rPr>
              <a:t>    x2 = </a:t>
            </a:r>
            <a:r>
              <a:rPr lang="it-IT" sz="1200" dirty="0" err="1">
                <a:latin typeface="Courier New" panose="02070309020205020404" pitchFamily="49" charset="0"/>
                <a:cs typeface="Courier New" panose="02070309020205020404" pitchFamily="49" charset="0"/>
              </a:rPr>
              <a:t>field.data</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x1 = form.x1.data</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x2 &lt;= x1: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raise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validators.ValidationError</a:t>
            </a:r>
            <a:r>
              <a:rPr lang="it-IT" sz="1200" dirty="0">
                <a:latin typeface="Courier New" panose="02070309020205020404" pitchFamily="49" charset="0"/>
                <a:cs typeface="Courier New" panose="02070309020205020404" pitchFamily="49" charset="0"/>
              </a:rPr>
              <a:t>('Deve essere \(x_2 &gt; x_1\)')</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class </a:t>
            </a:r>
            <a:r>
              <a:rPr lang="it-IT" sz="1200" dirty="0" err="1">
                <a:latin typeface="Courier New" panose="02070309020205020404" pitchFamily="49" charset="0"/>
                <a:cs typeface="Courier New" panose="02070309020205020404" pitchFamily="49" charset="0"/>
              </a:rPr>
              <a:t>InputForm</a:t>
            </a:r>
            <a:r>
              <a:rPr lang="it-IT" sz="1200" dirty="0">
                <a:latin typeface="Courier New" panose="02070309020205020404" pitchFamily="49" charset="0"/>
                <a:cs typeface="Courier New" panose="02070309020205020404" pitchFamily="49" charset="0"/>
              </a:rPr>
              <a:t>(Form):</a:t>
            </a:r>
          </a:p>
          <a:p>
            <a:r>
              <a:rPr lang="it-IT" sz="1200" dirty="0">
                <a:latin typeface="Courier New" panose="02070309020205020404" pitchFamily="49" charset="0"/>
                <a:cs typeface="Courier New" panose="02070309020205020404" pitchFamily="49" charset="0"/>
              </a:rPr>
              <a:t>    m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label='pendenza', default=1.0,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='m', </a:t>
            </a:r>
            <a:r>
              <a:rPr lang="it-IT" sz="1200" dirty="0" err="1">
                <a:latin typeface="Courier New" panose="02070309020205020404" pitchFamily="49" charset="0"/>
                <a:cs typeface="Courier New" panose="02070309020205020404" pitchFamily="49" charset="0"/>
              </a:rPr>
              <a:t>validators</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check_float</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b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label='intercetta', default=0,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='b')</a:t>
            </a:r>
          </a:p>
          <a:p>
            <a:r>
              <a:rPr lang="it-IT" sz="1200" dirty="0">
                <a:latin typeface="Courier New" panose="02070309020205020404" pitchFamily="49" charset="0"/>
                <a:cs typeface="Courier New" panose="02070309020205020404" pitchFamily="49" charset="0"/>
              </a:rPr>
              <a:t>    x1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label='estremo </a:t>
            </a:r>
            <a:r>
              <a:rPr lang="it-IT" sz="1200" dirty="0" err="1">
                <a:latin typeface="Courier New" panose="02070309020205020404" pitchFamily="49" charset="0"/>
                <a:cs typeface="Courier New" panose="02070309020205020404" pitchFamily="49" charset="0"/>
              </a:rPr>
              <a:t>sinistro'</a:t>
            </a:r>
            <a:r>
              <a:rPr lang="it-IT" sz="1200" dirty="0">
                <a:latin typeface="Courier New" panose="02070309020205020404" pitchFamily="49" charset="0"/>
                <a:cs typeface="Courier New" panose="02070309020205020404" pitchFamily="49" charset="0"/>
              </a:rPr>
              <a:t>, default=0.,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="x_1")</a:t>
            </a:r>
          </a:p>
          <a:p>
            <a:r>
              <a:rPr lang="it-IT" sz="1200" dirty="0">
                <a:latin typeface="Courier New" panose="02070309020205020404" pitchFamily="49" charset="0"/>
                <a:cs typeface="Courier New" panose="02070309020205020404" pitchFamily="49" charset="0"/>
              </a:rPr>
              <a:t>    x2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label='estremo </a:t>
            </a:r>
            <a:r>
              <a:rPr lang="it-IT" sz="1200" dirty="0" err="1">
                <a:latin typeface="Courier New" panose="02070309020205020404" pitchFamily="49" charset="0"/>
                <a:cs typeface="Courier New" panose="02070309020205020404" pitchFamily="49" charset="0"/>
              </a:rPr>
              <a:t>destro'</a:t>
            </a:r>
            <a:r>
              <a:rPr lang="it-IT" sz="1200" dirty="0">
                <a:latin typeface="Courier New" panose="02070309020205020404" pitchFamily="49" charset="0"/>
                <a:cs typeface="Courier New" panose="02070309020205020404" pitchFamily="49" charset="0"/>
              </a:rPr>
              <a:t>, default=1.,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="x_2", </a:t>
            </a:r>
            <a:r>
              <a:rPr lang="it-IT" sz="1200" dirty="0" err="1">
                <a:latin typeface="Courier New" panose="02070309020205020404" pitchFamily="49" charset="0"/>
                <a:cs typeface="Courier New" panose="02070309020205020404" pitchFamily="49" charset="0"/>
              </a:rPr>
              <a:t>validators</a:t>
            </a:r>
            <a:r>
              <a:rPr lang="it-IT" sz="1200" dirty="0">
                <a:latin typeface="Courier New" panose="02070309020205020404" pitchFamily="49" charset="0"/>
                <a:cs typeface="Courier New" panose="02070309020205020404" pitchFamily="49" charset="0"/>
              </a:rPr>
              <a:t>=[check_x2])</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model.py</a:t>
            </a:r>
          </a:p>
        </p:txBody>
      </p:sp>
    </p:spTree>
    <p:extLst>
      <p:ext uri="{BB962C8B-B14F-4D97-AF65-F5344CB8AC3E}">
        <p14:creationId xmlns:p14="http://schemas.microsoft.com/office/powerpoint/2010/main" val="54218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44764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import </a:t>
            </a:r>
            <a:r>
              <a:rPr lang="it-IT" sz="1200" dirty="0" err="1">
                <a:latin typeface="Courier New" panose="02070309020205020404" pitchFamily="49" charset="0"/>
                <a:cs typeface="Courier New" panose="02070309020205020404" pitchFamily="49" charset="0"/>
              </a:rPr>
              <a:t>numpy</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np</a:t>
            </a:r>
            <a:endParaRPr lang="it-IT"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import </a:t>
            </a:r>
            <a:r>
              <a:rPr lang="fr-FR" sz="1200" dirty="0" err="1">
                <a:latin typeface="Courier New" panose="02070309020205020404" pitchFamily="49" charset="0"/>
                <a:cs typeface="Courier New" panose="02070309020205020404" pitchFamily="49" charset="0"/>
              </a:rPr>
              <a:t>matplotlib</a:t>
            </a:r>
            <a:endParaRPr lang="fr-FR"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matplotlib.use</a:t>
            </a:r>
            <a:r>
              <a:rPr lang="fr-FR" sz="1200" dirty="0">
                <a:latin typeface="Courier New" panose="02070309020205020404" pitchFamily="49" charset="0"/>
                <a:cs typeface="Courier New" panose="02070309020205020404" pitchFamily="49" charset="0"/>
              </a:rPr>
              <a:t>('AGG')</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import </a:t>
            </a:r>
            <a:r>
              <a:rPr lang="it-IT" sz="1200" dirty="0" err="1">
                <a:latin typeface="Courier New" panose="02070309020205020404" pitchFamily="49" charset="0"/>
                <a:cs typeface="Courier New" panose="02070309020205020404" pitchFamily="49" charset="0"/>
              </a:rPr>
              <a:t>matplotlib.pyplot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io import </a:t>
            </a:r>
            <a:r>
              <a:rPr lang="it-IT" sz="1200" dirty="0" err="1">
                <a:latin typeface="Courier New" panose="02070309020205020404" pitchFamily="49" charset="0"/>
                <a:cs typeface="Courier New" panose="02070309020205020404" pitchFamily="49" charset="0"/>
              </a:rPr>
              <a:t>BytesIO</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import base64</a:t>
            </a:r>
          </a:p>
          <a:p>
            <a:r>
              <a:rPr lang="it-IT" sz="1200" dirty="0">
                <a:latin typeface="Courier New" panose="02070309020205020404" pitchFamily="49" charset="0"/>
                <a:cs typeface="Courier New" panose="02070309020205020404" pitchFamily="49" charset="0"/>
              </a:rPr>
              <a:t>        </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integra(m, b, x1, x2):</a:t>
            </a:r>
          </a:p>
          <a:p>
            <a:r>
              <a:rPr lang="it-IT" sz="1200" dirty="0">
                <a:latin typeface="Courier New" panose="02070309020205020404" pitchFamily="49" charset="0"/>
                <a:cs typeface="Courier New" panose="02070309020205020404" pitchFamily="49" charset="0"/>
              </a:rPr>
              <a:t>    I = (m*x2**2/2+b*x2) - (m*x1**2/2+b*x1)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I</a:t>
            </a:r>
          </a:p>
          <a:p>
            <a:r>
              <a:rPr lang="it-IT" sz="1200" dirty="0">
                <a:latin typeface="Courier New" panose="02070309020205020404" pitchFamily="49" charset="0"/>
                <a:cs typeface="Courier New" panose="02070309020205020404" pitchFamily="49" charset="0"/>
              </a:rPr>
              <a:t>        </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compute(m, b, x1, x2):</a:t>
            </a:r>
          </a:p>
          <a:p>
            <a:r>
              <a:rPr lang="it-IT" sz="1200" dirty="0">
                <a:latin typeface="Courier New" panose="02070309020205020404" pitchFamily="49" charset="0"/>
                <a:cs typeface="Courier New" panose="02070309020205020404" pitchFamily="49" charset="0"/>
              </a:rPr>
              <a:t>    I = integra(m, b, x1, x2)</a:t>
            </a:r>
          </a:p>
          <a:p>
            <a:r>
              <a:rPr lang="it-IT" sz="1200" dirty="0">
                <a:latin typeface="Courier New" panose="02070309020205020404" pitchFamily="49" charset="0"/>
                <a:cs typeface="Courier New" panose="02070309020205020404" pitchFamily="49" charset="0"/>
              </a:rPr>
              <a:t>    x = </a:t>
            </a:r>
            <a:r>
              <a:rPr lang="it-IT" sz="1200" dirty="0" err="1">
                <a:latin typeface="Courier New" panose="02070309020205020404" pitchFamily="49" charset="0"/>
                <a:cs typeface="Courier New" panose="02070309020205020404" pitchFamily="49" charset="0"/>
              </a:rPr>
              <a:t>np.linspace</a:t>
            </a:r>
            <a:r>
              <a:rPr lang="it-IT" sz="1200" dirty="0">
                <a:latin typeface="Courier New" panose="02070309020205020404" pitchFamily="49" charset="0"/>
                <a:cs typeface="Courier New" panose="02070309020205020404" pitchFamily="49" charset="0"/>
              </a:rPr>
              <a:t>(x1,x2,100)</a:t>
            </a:r>
          </a:p>
          <a:p>
            <a:r>
              <a:rPr lang="it-IT" sz="1200" dirty="0">
                <a:latin typeface="Courier New" panose="02070309020205020404" pitchFamily="49" charset="0"/>
                <a:cs typeface="Courier New" panose="02070309020205020404" pitchFamily="49" charset="0"/>
              </a:rPr>
              <a:t>    y = m*</a:t>
            </a:r>
            <a:r>
              <a:rPr lang="it-IT" sz="1200" dirty="0" err="1">
                <a:latin typeface="Courier New" panose="02070309020205020404" pitchFamily="49" charset="0"/>
                <a:cs typeface="Courier New" panose="02070309020205020404" pitchFamily="49" charset="0"/>
              </a:rPr>
              <a:t>x+b</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plt.figure</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figsize</a:t>
            </a:r>
            <a:r>
              <a:rPr lang="it-IT" sz="1200" dirty="0">
                <a:latin typeface="Courier New" panose="02070309020205020404" pitchFamily="49" charset="0"/>
                <a:cs typeface="Courier New" panose="02070309020205020404" pitchFamily="49" charset="0"/>
              </a:rPr>
              <a:t>=(8,4))  # </a:t>
            </a:r>
            <a:r>
              <a:rPr lang="it-IT" sz="1200" dirty="0" err="1">
                <a:latin typeface="Courier New" panose="02070309020205020404" pitchFamily="49" charset="0"/>
                <a:cs typeface="Courier New" panose="02070309020205020404" pitchFamily="49" charset="0"/>
              </a:rPr>
              <a:t>needed</a:t>
            </a:r>
            <a:r>
              <a:rPr lang="it-IT" sz="1200" dirty="0">
                <a:latin typeface="Courier New" panose="02070309020205020404" pitchFamily="49" charset="0"/>
                <a:cs typeface="Courier New" panose="02070309020205020404" pitchFamily="49" charset="0"/>
              </a:rPr>
              <a:t> to </a:t>
            </a:r>
            <a:r>
              <a:rPr lang="it-IT" sz="1200" dirty="0" err="1">
                <a:latin typeface="Courier New" panose="02070309020205020404" pitchFamily="49" charset="0"/>
                <a:cs typeface="Courier New" panose="02070309020205020404" pitchFamily="49" charset="0"/>
              </a:rPr>
              <a:t>avoid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adding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curves</a:t>
            </a:r>
            <a:r>
              <a:rPr lang="it-IT" sz="1200" dirty="0">
                <a:latin typeface="Courier New" panose="02070309020205020404" pitchFamily="49" charset="0"/>
                <a:cs typeface="Courier New" panose="02070309020205020404" pitchFamily="49" charset="0"/>
              </a:rPr>
              <a:t> in plot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plt.plot</a:t>
            </a:r>
            <a:r>
              <a:rPr lang="it-IT" sz="1200" dirty="0">
                <a:latin typeface="Courier New" panose="02070309020205020404" pitchFamily="49" charset="0"/>
                <a:cs typeface="Courier New" panose="02070309020205020404" pitchFamily="49" charset="0"/>
              </a:rPr>
              <a:t>(x, y, 'b')</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plt.xlabel</a:t>
            </a:r>
            <a:r>
              <a:rPr lang="it-IT" sz="1200" dirty="0">
                <a:latin typeface="Courier New" panose="02070309020205020404" pitchFamily="49" charset="0"/>
                <a:cs typeface="Courier New" panose="02070309020205020404" pitchFamily="49" charset="0"/>
              </a:rPr>
              <a:t>("$x$")</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plt.ylabel</a:t>
            </a:r>
            <a:r>
              <a:rPr lang="it-IT" sz="1200" dirty="0">
                <a:latin typeface="Courier New" panose="02070309020205020404" pitchFamily="49" charset="0"/>
                <a:cs typeface="Courier New" panose="02070309020205020404" pitchFamily="49" charset="0"/>
              </a:rPr>
              <a:t>("$m\</a:t>
            </a:r>
            <a:r>
              <a:rPr lang="it-IT" sz="1200" dirty="0" err="1">
                <a:latin typeface="Courier New" panose="02070309020205020404" pitchFamily="49" charset="0"/>
                <a:cs typeface="Courier New" panose="02070309020205020404" pitchFamily="49" charset="0"/>
              </a:rPr>
              <a:t>cdot</a:t>
            </a:r>
            <a:r>
              <a:rPr lang="it-IT" sz="1200" dirty="0">
                <a:latin typeface="Courier New" panose="02070309020205020404" pitchFamily="49" charset="0"/>
                <a:cs typeface="Courier New" panose="02070309020205020404" pitchFamily="49" charset="0"/>
              </a:rPr>
              <a:t> x + b$")</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plt.grid</a:t>
            </a:r>
            <a:r>
              <a:rPr lang="it-IT" sz="1200" dirty="0">
                <a:latin typeface="Courier New" panose="02070309020205020404" pitchFamily="49" charset="0"/>
                <a:cs typeface="Courier New" panose="02070309020205020404" pitchFamily="49" charset="0"/>
              </a:rPr>
              <a:t>(True)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 Make </a:t>
            </a:r>
            <a:r>
              <a:rPr lang="it-IT" sz="1200" dirty="0" err="1">
                <a:latin typeface="Courier New" panose="02070309020205020404" pitchFamily="49" charset="0"/>
                <a:cs typeface="Courier New" panose="02070309020205020404" pitchFamily="49" charset="0"/>
              </a:rPr>
              <a:t>Matplotlib</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write</a:t>
            </a:r>
            <a:r>
              <a:rPr lang="it-IT" sz="1200" dirty="0">
                <a:latin typeface="Courier New" panose="02070309020205020404" pitchFamily="49" charset="0"/>
                <a:cs typeface="Courier New" panose="02070309020205020404" pitchFamily="49" charset="0"/>
              </a:rPr>
              <a:t> to </a:t>
            </a:r>
            <a:r>
              <a:rPr lang="it-IT" sz="1200" dirty="0" err="1">
                <a:latin typeface="Courier New" panose="02070309020205020404" pitchFamily="49" charset="0"/>
                <a:cs typeface="Courier New" panose="02070309020205020404" pitchFamily="49" charset="0"/>
              </a:rPr>
              <a:t>BytesIO</a:t>
            </a:r>
            <a:r>
              <a:rPr lang="it-IT" sz="1200" dirty="0">
                <a:latin typeface="Courier New" panose="02070309020205020404" pitchFamily="49" charset="0"/>
                <a:cs typeface="Courier New" panose="02070309020205020404" pitchFamily="49" charset="0"/>
              </a:rPr>
              <a:t> file </a:t>
            </a:r>
            <a:r>
              <a:rPr lang="it-IT" sz="1200" dirty="0" err="1">
                <a:latin typeface="Courier New" panose="02070309020205020404" pitchFamily="49" charset="0"/>
                <a:cs typeface="Courier New" panose="02070309020205020404" pitchFamily="49" charset="0"/>
              </a:rPr>
              <a:t>object</a:t>
            </a:r>
            <a:r>
              <a:rPr lang="it-IT" sz="1200" dirty="0">
                <a:latin typeface="Courier New" panose="02070309020205020404" pitchFamily="49" charset="0"/>
                <a:cs typeface="Courier New" panose="02070309020205020404" pitchFamily="49" charset="0"/>
              </a:rPr>
              <a:t> and </a:t>
            </a:r>
            <a:r>
              <a:rPr lang="it-IT" sz="1200" dirty="0" err="1">
                <a:latin typeface="Courier New" panose="02070309020205020404" pitchFamily="49" charset="0"/>
                <a:cs typeface="Courier New" panose="02070309020205020404" pitchFamily="49" charset="0"/>
              </a:rPr>
              <a:t>grab</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the </a:t>
            </a:r>
            <a:r>
              <a:rPr lang="it-IT" sz="1200" dirty="0" err="1">
                <a:latin typeface="Courier New" panose="02070309020205020404" pitchFamily="49" charset="0"/>
                <a:cs typeface="Courier New" panose="02070309020205020404" pitchFamily="49" charset="0"/>
              </a:rPr>
              <a:t>object's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string</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figfile</a:t>
            </a:r>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BytesIO</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plt.savefig</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figfile</a:t>
            </a:r>
            <a:r>
              <a:rPr lang="it-IT" sz="1200" dirty="0">
                <a:latin typeface="Courier New" panose="02070309020205020404" pitchFamily="49" charset="0"/>
                <a:cs typeface="Courier New" panose="02070309020205020404" pitchFamily="49" charset="0"/>
              </a:rPr>
              <a:t>, format='png')</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figfile.seek</a:t>
            </a:r>
            <a:r>
              <a:rPr lang="it-IT" sz="1200" dirty="0">
                <a:latin typeface="Courier New" panose="02070309020205020404" pitchFamily="49" charset="0"/>
                <a:cs typeface="Courier New" panose="02070309020205020404" pitchFamily="49" charset="0"/>
              </a:rPr>
              <a:t>(0)  # rewind to </a:t>
            </a:r>
            <a:r>
              <a:rPr lang="it-IT" sz="1200" dirty="0" err="1">
                <a:latin typeface="Courier New" panose="02070309020205020404" pitchFamily="49" charset="0"/>
                <a:cs typeface="Courier New" panose="02070309020205020404" pitchFamily="49" charset="0"/>
              </a:rPr>
              <a:t>beginning</a:t>
            </a:r>
            <a:r>
              <a:rPr lang="it-IT" sz="1200" dirty="0">
                <a:latin typeface="Courier New" panose="02070309020205020404" pitchFamily="49" charset="0"/>
                <a:cs typeface="Courier New" panose="02070309020205020404" pitchFamily="49" charset="0"/>
              </a:rPr>
              <a:t> of file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figdata_png</a:t>
            </a:r>
            <a:r>
              <a:rPr lang="it-IT" sz="1200" dirty="0">
                <a:latin typeface="Courier New" panose="02070309020205020404" pitchFamily="49" charset="0"/>
                <a:cs typeface="Courier New" panose="02070309020205020404" pitchFamily="49" charset="0"/>
              </a:rPr>
              <a:t> = base64.b64encode(</a:t>
            </a:r>
            <a:r>
              <a:rPr lang="it-IT" sz="1200" dirty="0" err="1">
                <a:latin typeface="Courier New" panose="02070309020205020404" pitchFamily="49" charset="0"/>
                <a:cs typeface="Courier New" panose="02070309020205020404" pitchFamily="49" charset="0"/>
              </a:rPr>
              <a:t>figfile.getvalue</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figdata_png</a:t>
            </a:r>
            <a:r>
              <a:rPr lang="it-IT" sz="1200" dirty="0">
                <a:latin typeface="Courier New" panose="02070309020205020404" pitchFamily="49" charset="0"/>
                <a:cs typeface="Courier New" panose="02070309020205020404" pitchFamily="49" charset="0"/>
              </a:rPr>
              <a:t>, I</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compute.py</a:t>
            </a:r>
          </a:p>
        </p:txBody>
      </p:sp>
    </p:spTree>
    <p:extLst>
      <p:ext uri="{BB962C8B-B14F-4D97-AF65-F5344CB8AC3E}">
        <p14:creationId xmlns:p14="http://schemas.microsoft.com/office/powerpoint/2010/main" val="248069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262979"/>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&lt;html&gt;</a:t>
            </a:r>
          </a:p>
          <a:p>
            <a:r>
              <a:rPr lang="it-IT" sz="1200" dirty="0">
                <a:latin typeface="Courier New" panose="02070309020205020404" pitchFamily="49" charset="0"/>
                <a:cs typeface="Courier New" panose="02070309020205020404" pitchFamily="49" charset="0"/>
              </a:rPr>
              <a:t>&lt;head&gt;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title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Esempio </a:t>
            </a:r>
            <a:r>
              <a:rPr lang="it-IT" sz="1200" dirty="0" err="1">
                <a:latin typeface="Courier New" panose="02070309020205020404" pitchFamily="49" charset="0"/>
                <a:cs typeface="Courier New" panose="02070309020205020404" pitchFamily="49" charset="0"/>
              </a:rPr>
              <a:t>Flask</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title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&lt;script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="https://polyfill.io/v3/polyfill.min.js?features=es6"&gt;&lt;/script&gt;</a:t>
            </a:r>
          </a:p>
          <a:p>
            <a:r>
              <a:rPr lang="it-IT" sz="1200" dirty="0">
                <a:latin typeface="Courier New" panose="02070309020205020404" pitchFamily="49" charset="0"/>
                <a:cs typeface="Courier New" panose="02070309020205020404" pitchFamily="49" charset="0"/>
              </a:rPr>
              <a:t>&lt;script id="</a:t>
            </a:r>
            <a:r>
              <a:rPr lang="it-IT" sz="1200" dirty="0" err="1">
                <a:latin typeface="Courier New" panose="02070309020205020404" pitchFamily="49" charset="0"/>
                <a:cs typeface="Courier New" panose="02070309020205020404" pitchFamily="49" charset="0"/>
              </a:rPr>
              <a:t>MathJax</a:t>
            </a:r>
            <a:r>
              <a:rPr lang="it-IT" sz="1200" dirty="0">
                <a:latin typeface="Courier New" panose="02070309020205020404" pitchFamily="49" charset="0"/>
                <a:cs typeface="Courier New" panose="02070309020205020404" pitchFamily="49" charset="0"/>
              </a:rPr>
              <a:t>-script" </a:t>
            </a:r>
            <a:r>
              <a:rPr lang="it-IT" sz="1200" dirty="0" err="1">
                <a:latin typeface="Courier New" panose="02070309020205020404" pitchFamily="49" charset="0"/>
                <a:cs typeface="Courier New" panose="02070309020205020404" pitchFamily="49" charset="0"/>
              </a:rPr>
              <a:t>async</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="https://cdn.jsdelivr.net/npm/mathjax@3/es5/tex-mml-chtml.js"&gt;&lt;/script&gt;</a:t>
            </a:r>
          </a:p>
          <a:p>
            <a:r>
              <a:rPr lang="it-IT" sz="1200" dirty="0">
                <a:latin typeface="Courier New" panose="02070309020205020404" pitchFamily="49" charset="0"/>
                <a:cs typeface="Courier New" panose="02070309020205020404" pitchFamily="49" charset="0"/>
              </a:rPr>
              <a:t>&lt;/head&gt;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&lt;body&gt;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&lt;h1&gt;Esempio web app con &lt;/h1&gt;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img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url_for</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static</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filename</a:t>
            </a:r>
            <a:r>
              <a:rPr lang="it-IT" sz="1200" dirty="0">
                <a:latin typeface="Courier New" panose="02070309020205020404" pitchFamily="49" charset="0"/>
                <a:cs typeface="Courier New" panose="02070309020205020404" pitchFamily="49" charset="0"/>
              </a:rPr>
              <a:t>='flask-logo.png')}}" </a:t>
            </a:r>
            <a:r>
              <a:rPr lang="it-IT" sz="1200" dirty="0" err="1">
                <a:latin typeface="Courier New" panose="02070309020205020404" pitchFamily="49" charset="0"/>
                <a:cs typeface="Courier New" panose="02070309020205020404" pitchFamily="49" charset="0"/>
              </a:rPr>
              <a:t>width</a:t>
            </a:r>
            <a:r>
              <a:rPr lang="it-IT" sz="1200" dirty="0">
                <a:latin typeface="Courier New" panose="02070309020205020404" pitchFamily="49" charset="0"/>
                <a:cs typeface="Courier New" panose="02070309020205020404" pitchFamily="49" charset="0"/>
              </a:rPr>
              <a:t>=200 &gt;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Calcola l'integrale </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I = \</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_{x_1}^{x_2} \</a:t>
            </a:r>
            <a:r>
              <a:rPr lang="it-IT" sz="1200" dirty="0" err="1">
                <a:latin typeface="Courier New" panose="02070309020205020404" pitchFamily="49" charset="0"/>
                <a:cs typeface="Courier New" panose="02070309020205020404" pitchFamily="49" charset="0"/>
              </a:rPr>
              <a:t>left</a:t>
            </a:r>
            <a:r>
              <a:rPr lang="it-IT" sz="1200" dirty="0">
                <a:latin typeface="Courier New" panose="02070309020205020404" pitchFamily="49" charset="0"/>
                <a:cs typeface="Courier New" panose="02070309020205020404" pitchFamily="49" charset="0"/>
              </a:rPr>
              <a:t>( m \</a:t>
            </a:r>
            <a:r>
              <a:rPr lang="it-IT" sz="1200" dirty="0" err="1">
                <a:latin typeface="Courier New" panose="02070309020205020404" pitchFamily="49" charset="0"/>
                <a:cs typeface="Courier New" panose="02070309020205020404" pitchFamily="49" charset="0"/>
              </a:rPr>
              <a:t>cdot</a:t>
            </a:r>
            <a:r>
              <a:rPr lang="it-IT" sz="1200" dirty="0">
                <a:latin typeface="Courier New" panose="02070309020205020404" pitchFamily="49" charset="0"/>
                <a:cs typeface="Courier New" panose="02070309020205020404" pitchFamily="49" charset="0"/>
              </a:rPr>
              <a:t> x + b \</a:t>
            </a:r>
            <a:r>
              <a:rPr lang="it-IT" sz="1200" dirty="0" err="1">
                <a:latin typeface="Courier New" panose="02070309020205020404" pitchFamily="49" charset="0"/>
                <a:cs typeface="Courier New" panose="02070309020205020404" pitchFamily="49" charset="0"/>
              </a:rPr>
              <a:t>right</a:t>
            </a:r>
            <a:r>
              <a:rPr lang="it-IT" sz="1200" dirty="0">
                <a:latin typeface="Courier New" panose="02070309020205020404" pitchFamily="49" charset="0"/>
                <a:cs typeface="Courier New" panose="02070309020205020404" pitchFamily="49" charset="0"/>
              </a:rPr>
              <a:t>) dx</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view.html (in "templates" folder)</a:t>
            </a:r>
          </a:p>
        </p:txBody>
      </p:sp>
    </p:spTree>
    <p:extLst>
      <p:ext uri="{BB962C8B-B14F-4D97-AF65-F5344CB8AC3E}">
        <p14:creationId xmlns:p14="http://schemas.microsoft.com/office/powerpoint/2010/main" val="328879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44764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method</a:t>
            </a:r>
            <a:r>
              <a:rPr lang="it-IT" sz="1200" dirty="0">
                <a:latin typeface="Courier New" panose="02070309020205020404" pitchFamily="49" charset="0"/>
                <a:cs typeface="Courier New" panose="02070309020205020404" pitchFamily="49" charset="0"/>
              </a:rPr>
              <a:t>=post action=""&gt;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table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for field in </a:t>
            </a:r>
            <a:r>
              <a:rPr lang="it-IT" sz="1200" dirty="0" err="1">
                <a:solidFill>
                  <a:srgbClr val="0066FF"/>
                </a:solidFill>
                <a:latin typeface="Courier New" panose="02070309020205020404" pitchFamily="49" charset="0"/>
                <a:cs typeface="Courier New" panose="02070309020205020404" pitchFamily="49" charset="0"/>
              </a:rPr>
              <a:t>form</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 class="name"&gt;\( {{ </a:t>
            </a:r>
            <a:r>
              <a:rPr lang="it-IT" sz="1200" dirty="0" err="1">
                <a:latin typeface="Courier New" panose="02070309020205020404" pitchFamily="49" charset="0"/>
                <a:cs typeface="Courier New" panose="02070309020205020404" pitchFamily="49" charset="0"/>
              </a:rPr>
              <a:t>field.description</a:t>
            </a:r>
            <a:r>
              <a:rPr lang="it-IT" sz="1200" dirty="0">
                <a:latin typeface="Courier New" panose="02070309020205020404" pitchFamily="49" charset="0"/>
                <a:cs typeface="Courier New" panose="02070309020205020404" pitchFamily="49" charset="0"/>
              </a:rPr>
              <a:t> }} \) &amp;</a:t>
            </a:r>
            <a:r>
              <a:rPr lang="it-IT" sz="1200" dirty="0" err="1">
                <a:latin typeface="Courier New" panose="02070309020205020404" pitchFamily="49" charset="0"/>
                <a:cs typeface="Courier New" panose="02070309020205020404" pitchFamily="49" charset="0"/>
              </a:rPr>
              <a:t>nbsp</a:t>
            </a:r>
            <a:r>
              <a:rPr lang="it-IT" sz="1200" dirty="0">
                <a:latin typeface="Courier New" panose="02070309020205020404" pitchFamily="49" charset="0"/>
                <a:cs typeface="Courier New" panose="02070309020205020404" pitchFamily="49" charset="0"/>
              </a:rPr>
              <a:t>;&amp;</a:t>
            </a:r>
            <a:r>
              <a:rPr lang="it-IT" sz="1200" dirty="0" err="1">
                <a:latin typeface="Courier New" panose="02070309020205020404" pitchFamily="49" charset="0"/>
                <a:cs typeface="Courier New" panose="02070309020205020404" pitchFamily="49" charset="0"/>
              </a:rPr>
              <a:t>nbsp</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r>
              <a:rPr lang="it-IT" sz="1200" dirty="0">
                <a:solidFill>
                  <a:srgbClr val="0066FF"/>
                </a:solidFill>
                <a:latin typeface="Courier New" panose="02070309020205020404" pitchFamily="49" charset="0"/>
                <a:cs typeface="Courier New" panose="02070309020205020404" pitchFamily="49" charset="0"/>
              </a:rPr>
              <a:t>{{ field(size=12)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field.label</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if</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field.errors</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&gt;&lt;</a:t>
            </a:r>
            <a:r>
              <a:rPr lang="it-IT" sz="1200" dirty="0" err="1">
                <a:latin typeface="Courier New" panose="02070309020205020404" pitchFamily="49" charset="0"/>
                <a:cs typeface="Courier New" panose="02070309020205020404" pitchFamily="49" charset="0"/>
              </a:rPr>
              <a:t>ul</a:t>
            </a:r>
            <a:r>
              <a:rPr lang="it-IT" sz="1200" dirty="0">
                <a:latin typeface="Courier New" panose="02070309020205020404" pitchFamily="49" charset="0"/>
                <a:cs typeface="Courier New" panose="02070309020205020404" pitchFamily="49" charset="0"/>
              </a:rPr>
              <a:t> class=</a:t>
            </a:r>
            <a:r>
              <a:rPr lang="it-IT" sz="1200" dirty="0" err="1">
                <a:latin typeface="Courier New" panose="02070309020205020404" pitchFamily="49" charset="0"/>
                <a:cs typeface="Courier New" panose="02070309020205020404" pitchFamily="49" charset="0"/>
              </a:rPr>
              <a:t>errors</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for </a:t>
            </a:r>
            <a:r>
              <a:rPr lang="it-IT" sz="1200" dirty="0" err="1">
                <a:solidFill>
                  <a:srgbClr val="0066FF"/>
                </a:solidFill>
                <a:latin typeface="Courier New" panose="02070309020205020404" pitchFamily="49" charset="0"/>
                <a:cs typeface="Courier New" panose="02070309020205020404" pitchFamily="49" charset="0"/>
              </a:rPr>
              <a:t>error</a:t>
            </a:r>
            <a:r>
              <a:rPr lang="it-IT" sz="1200" dirty="0">
                <a:solidFill>
                  <a:srgbClr val="0066FF"/>
                </a:solidFill>
                <a:latin typeface="Courier New" panose="02070309020205020404" pitchFamily="49" charset="0"/>
                <a:cs typeface="Courier New" panose="02070309020205020404" pitchFamily="49" charset="0"/>
              </a:rPr>
              <a:t> in </a:t>
            </a:r>
            <a:r>
              <a:rPr lang="it-IT" sz="1200" dirty="0" err="1">
                <a:solidFill>
                  <a:srgbClr val="0066FF"/>
                </a:solidFill>
                <a:latin typeface="Courier New" panose="02070309020205020404" pitchFamily="49" charset="0"/>
                <a:cs typeface="Courier New" panose="02070309020205020404" pitchFamily="49" charset="0"/>
              </a:rPr>
              <a:t>field.errors</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&lt;li&gt;&lt;font color="red"&gt;</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error</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&lt;/font&gt;&lt;/li&gt;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endfor</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ul</a:t>
            </a:r>
            <a:r>
              <a:rPr lang="it-IT" sz="1200" dirty="0">
                <a:latin typeface="Courier New" panose="02070309020205020404" pitchFamily="49" charset="0"/>
                <a:cs typeface="Courier New" panose="02070309020205020404" pitchFamily="49" charset="0"/>
              </a:rPr>
              <a:t>&gt;&lt;/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endif</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endfor</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table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&lt;p&gt;&lt;input </a:t>
            </a:r>
            <a:r>
              <a:rPr lang="it-IT" sz="1200" dirty="0" err="1">
                <a:latin typeface="Courier New" panose="02070309020205020404" pitchFamily="49" charset="0"/>
                <a:cs typeface="Courier New" panose="02070309020205020404" pitchFamily="49" charset="0"/>
              </a:rPr>
              <a:t>type</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submit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value</a:t>
            </a:r>
            <a:r>
              <a:rPr lang="it-IT" sz="1200" dirty="0">
                <a:latin typeface="Courier New" panose="02070309020205020404" pitchFamily="49" charset="0"/>
                <a:cs typeface="Courier New" panose="02070309020205020404" pitchFamily="49" charset="0"/>
              </a:rPr>
              <a:t>="Compute"&gt;&lt;/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&gt;&lt;/p&gt;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&lt;p&gt;L'integrale vale \( I = </a:t>
            </a:r>
            <a:r>
              <a:rPr lang="it-IT" sz="1200" dirty="0">
                <a:solidFill>
                  <a:srgbClr val="0066FF"/>
                </a:solidFill>
                <a:latin typeface="Courier New" panose="02070309020205020404" pitchFamily="49" charset="0"/>
                <a:cs typeface="Courier New" panose="02070309020205020404" pitchFamily="49" charset="0"/>
              </a:rPr>
              <a:t>{{I}}</a:t>
            </a:r>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hr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if</a:t>
            </a:r>
            <a:r>
              <a:rPr lang="it-IT" sz="1200" dirty="0">
                <a:solidFill>
                  <a:srgbClr val="0066FF"/>
                </a:solidFill>
                <a:latin typeface="Courier New" panose="02070309020205020404" pitchFamily="49" charset="0"/>
                <a:cs typeface="Courier New" panose="02070309020205020404" pitchFamily="49" charset="0"/>
              </a:rPr>
              <a:t> figure != None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img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data:image</a:t>
            </a:r>
            <a:r>
              <a:rPr lang="it-IT" sz="1200" dirty="0">
                <a:latin typeface="Courier New" panose="02070309020205020404" pitchFamily="49" charset="0"/>
                <a:cs typeface="Courier New" panose="02070309020205020404" pitchFamily="49" charset="0"/>
              </a:rPr>
              <a:t>/png;base64,{{ figure }}" </a:t>
            </a:r>
            <a:r>
              <a:rPr lang="it-IT" sz="1200" dirty="0" err="1">
                <a:latin typeface="Courier New" panose="02070309020205020404" pitchFamily="49" charset="0"/>
                <a:cs typeface="Courier New" panose="02070309020205020404" pitchFamily="49" charset="0"/>
              </a:rPr>
              <a:t>width</a:t>
            </a:r>
            <a:r>
              <a:rPr lang="it-IT" sz="1200" dirty="0">
                <a:latin typeface="Courier New" panose="02070309020205020404" pitchFamily="49" charset="0"/>
                <a:cs typeface="Courier New" panose="02070309020205020404" pitchFamily="49" charset="0"/>
              </a:rPr>
              <a:t>="600"&gt;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endif</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&lt;/body&gt;</a:t>
            </a:r>
          </a:p>
          <a:p>
            <a:r>
              <a:rPr lang="it-IT" sz="1200" dirty="0">
                <a:latin typeface="Courier New" panose="02070309020205020404" pitchFamily="49" charset="0"/>
                <a:cs typeface="Courier New" panose="02070309020205020404" pitchFamily="49" charset="0"/>
              </a:rPr>
              <a:t>&lt;/html&gt;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view.html (in "templates" folder)</a:t>
            </a:r>
          </a:p>
        </p:txBody>
      </p:sp>
    </p:spTree>
    <p:extLst>
      <p:ext uri="{BB962C8B-B14F-4D97-AF65-F5344CB8AC3E}">
        <p14:creationId xmlns:p14="http://schemas.microsoft.com/office/powerpoint/2010/main" val="408560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000473"/>
            <a:ext cx="8064896" cy="5632311"/>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 import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render_template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request</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urllib.parse</a:t>
            </a:r>
            <a:r>
              <a:rPr lang="it-IT" sz="1200" dirty="0">
                <a:latin typeface="Courier New" panose="02070309020205020404" pitchFamily="49" charset="0"/>
                <a:cs typeface="Courier New" panose="02070309020205020404" pitchFamily="49" charset="0"/>
              </a:rPr>
              <a:t> import quote</a:t>
            </a:r>
          </a:p>
          <a:p>
            <a:r>
              <a:rPr lang="it-IT" sz="1200" dirty="0">
                <a:latin typeface="Courier New" panose="02070309020205020404" pitchFamily="49" charset="0"/>
                <a:cs typeface="Courier New" panose="02070309020205020404" pitchFamily="49" charset="0"/>
              </a:rPr>
              <a:t>from model import </a:t>
            </a:r>
            <a:r>
              <a:rPr lang="it-IT" sz="1200" dirty="0" err="1">
                <a:latin typeface="Courier New" panose="02070309020205020404" pitchFamily="49" charset="0"/>
                <a:cs typeface="Courier New" panose="02070309020205020404" pitchFamily="49" charset="0"/>
              </a:rPr>
              <a:t>InputForm</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compute import compute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app =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(__name__)</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default = True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@app.route('/retta', </a:t>
            </a:r>
            <a:r>
              <a:rPr lang="it-IT" sz="1200" dirty="0" err="1">
                <a:latin typeface="Courier New" panose="02070309020205020404" pitchFamily="49" charset="0"/>
                <a:cs typeface="Courier New" panose="02070309020205020404" pitchFamily="49" charset="0"/>
              </a:rPr>
              <a:t>methods</a:t>
            </a:r>
            <a:r>
              <a:rPr lang="it-IT" sz="1200" dirty="0">
                <a:latin typeface="Courier New" panose="02070309020205020404" pitchFamily="49" charset="0"/>
                <a:cs typeface="Courier New" panose="02070309020205020404" pitchFamily="49" charset="0"/>
              </a:rPr>
              <a:t>=['GET', 'POST'])</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index():</a:t>
            </a:r>
          </a:p>
          <a:p>
            <a:r>
              <a:rPr lang="it-IT" sz="1200" dirty="0">
                <a:latin typeface="Courier New" panose="02070309020205020404" pitchFamily="49" charset="0"/>
                <a:cs typeface="Courier New" panose="02070309020205020404" pitchFamily="49" charset="0"/>
              </a:rPr>
              <a:t>    global default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InputForm</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request.form</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default or (</a:t>
            </a:r>
            <a:r>
              <a:rPr lang="it-IT" sz="1200" dirty="0" err="1">
                <a:latin typeface="Courier New" panose="02070309020205020404" pitchFamily="49" charset="0"/>
                <a:cs typeface="Courier New" panose="02070309020205020404" pitchFamily="49" charset="0"/>
              </a:rPr>
              <a:t>request.method</a:t>
            </a:r>
            <a:r>
              <a:rPr lang="it-IT" sz="1200" dirty="0">
                <a:latin typeface="Courier New" panose="02070309020205020404" pitchFamily="49" charset="0"/>
                <a:cs typeface="Courier New" panose="02070309020205020404" pitchFamily="49" charset="0"/>
              </a:rPr>
              <a:t> == 'POST' and </a:t>
            </a:r>
            <a:r>
              <a:rPr lang="it-IT" sz="1200" dirty="0" err="1">
                <a:latin typeface="Courier New" panose="02070309020205020404" pitchFamily="49" charset="0"/>
                <a:cs typeface="Courier New" panose="02070309020205020404" pitchFamily="49" charset="0"/>
              </a:rPr>
              <a:t>form.validate</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for field in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 Make </a:t>
            </a:r>
            <a:r>
              <a:rPr lang="it-IT" sz="1200" dirty="0" err="1">
                <a:latin typeface="Courier New" panose="02070309020205020404" pitchFamily="49" charset="0"/>
                <a:cs typeface="Courier New" panose="02070309020205020404" pitchFamily="49" charset="0"/>
              </a:rPr>
              <a:t>local</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variable</a:t>
            </a:r>
            <a:r>
              <a:rPr lang="it-IT" sz="1200" dirty="0">
                <a:latin typeface="Courier New" panose="02070309020205020404" pitchFamily="49" charset="0"/>
                <a:cs typeface="Courier New" panose="02070309020205020404" pitchFamily="49" charset="0"/>
              </a:rPr>
              <a:t> (name field.name)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exec</a:t>
            </a:r>
            <a:r>
              <a:rPr lang="it-IT" sz="1200" dirty="0">
                <a:latin typeface="Courier New" panose="02070309020205020404" pitchFamily="49" charset="0"/>
                <a:cs typeface="Courier New" panose="02070309020205020404" pitchFamily="49" charset="0"/>
              </a:rPr>
              <a:t>('global %s; %s = %s' % (field.name, field.name, </a:t>
            </a:r>
            <a:r>
              <a:rPr lang="it-IT" sz="1200" dirty="0" err="1">
                <a:latin typeface="Courier New" panose="02070309020205020404" pitchFamily="49" charset="0"/>
                <a:cs typeface="Courier New" panose="02070309020205020404" pitchFamily="49" charset="0"/>
              </a:rPr>
              <a:t>field.data</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figure, I = compute(m, b, x1, x2)</a:t>
            </a:r>
          </a:p>
          <a:p>
            <a:r>
              <a:rPr lang="it-IT" sz="1200" dirty="0">
                <a:latin typeface="Courier New" panose="02070309020205020404" pitchFamily="49" charset="0"/>
                <a:cs typeface="Courier New" panose="02070309020205020404" pitchFamily="49" charset="0"/>
              </a:rPr>
              <a:t>        I=round(I,3)</a:t>
            </a:r>
          </a:p>
          <a:p>
            <a:r>
              <a:rPr lang="it-IT" sz="1200" dirty="0">
                <a:latin typeface="Courier New" panose="02070309020205020404" pitchFamily="49" charset="0"/>
                <a:cs typeface="Courier New" panose="02070309020205020404" pitchFamily="49" charset="0"/>
              </a:rPr>
              <a:t>        figure=quote(figure)</a:t>
            </a:r>
          </a:p>
          <a:p>
            <a:r>
              <a:rPr lang="it-IT" sz="1200" dirty="0">
                <a:latin typeface="Courier New" panose="02070309020205020404" pitchFamily="49" charset="0"/>
                <a:cs typeface="Courier New" panose="02070309020205020404" pitchFamily="49" charset="0"/>
              </a:rPr>
              <a:t>    else:</a:t>
            </a:r>
          </a:p>
          <a:p>
            <a:r>
              <a:rPr lang="it-IT" sz="1200" dirty="0">
                <a:latin typeface="Courier New" panose="02070309020205020404" pitchFamily="49" charset="0"/>
                <a:cs typeface="Courier New" panose="02070309020205020404" pitchFamily="49" charset="0"/>
              </a:rPr>
              <a:t>        I = None</a:t>
            </a:r>
          </a:p>
          <a:p>
            <a:r>
              <a:rPr lang="it-IT" sz="1200" dirty="0">
                <a:latin typeface="Courier New" panose="02070309020205020404" pitchFamily="49" charset="0"/>
                <a:cs typeface="Courier New" panose="02070309020205020404" pitchFamily="49" charset="0"/>
              </a:rPr>
              <a:t>        figure = None</a:t>
            </a:r>
          </a:p>
          <a:p>
            <a:r>
              <a:rPr lang="it-IT" sz="1200" dirty="0">
                <a:latin typeface="Courier New" panose="02070309020205020404" pitchFamily="49" charset="0"/>
                <a:cs typeface="Courier New" panose="02070309020205020404" pitchFamily="49" charset="0"/>
              </a:rPr>
              <a:t>    default = False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render_template</a:t>
            </a:r>
            <a:r>
              <a:rPr lang="it-IT" sz="1200" dirty="0">
                <a:latin typeface="Courier New" panose="02070309020205020404" pitchFamily="49" charset="0"/>
                <a:cs typeface="Courier New" panose="02070309020205020404" pitchFamily="49" charset="0"/>
              </a:rPr>
              <a:t>('view.html',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figure=figure, I=I)</a:t>
            </a: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__name__ == '__</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__':</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app.run</a:t>
            </a:r>
            <a:r>
              <a:rPr lang="it-IT" sz="1200" dirty="0">
                <a:latin typeface="Courier New" panose="02070309020205020404" pitchFamily="49" charset="0"/>
                <a:cs typeface="Courier New" panose="02070309020205020404" pitchFamily="49" charset="0"/>
              </a:rPr>
              <a:t>(debug=True)</a:t>
            </a:r>
            <a:endParaRPr lang="en-US" sz="1200" dirty="0">
              <a:latin typeface="Courier New" panose="02070309020205020404" pitchFamily="49" charset="0"/>
              <a:cs typeface="Courier New" panose="02070309020205020404" pitchFamily="49" charset="0"/>
            </a:endParaRP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692696"/>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controller.py</a:t>
            </a:r>
          </a:p>
        </p:txBody>
      </p:sp>
    </p:spTree>
    <p:extLst>
      <p:ext uri="{BB962C8B-B14F-4D97-AF65-F5344CB8AC3E}">
        <p14:creationId xmlns:p14="http://schemas.microsoft.com/office/powerpoint/2010/main" val="337801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Start the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To access the page the </a:t>
            </a:r>
            <a:r>
              <a:rPr lang="en-US" altLang="en-US" sz="1800" dirty="0" err="1"/>
              <a:t>url</a:t>
            </a:r>
            <a:r>
              <a:rPr lang="en-US" altLang="en-US" sz="1800" dirty="0"/>
              <a:t> is: </a:t>
            </a:r>
            <a:r>
              <a:rPr lang="en-US" altLang="en-US" sz="1800" dirty="0">
                <a:hlinkClick r:id="rId2"/>
              </a:rPr>
              <a:t>http://127.0.0.1:5000/retta</a:t>
            </a:r>
            <a:endParaRPr lang="en-US" altLang="en-US" sz="1800" dirty="0"/>
          </a:p>
        </p:txBody>
      </p:sp>
      <p:sp>
        <p:nvSpPr>
          <p:cNvPr id="6" name="CasellaDiTesto 5">
            <a:extLst>
              <a:ext uri="{FF2B5EF4-FFF2-40B4-BE49-F238E27FC236}">
                <a16:creationId xmlns:a16="http://schemas.microsoft.com/office/drawing/2014/main" id="{681FA016-1FE9-4F1E-AA56-A23585ADC7E4}"/>
              </a:ext>
            </a:extLst>
          </p:cNvPr>
          <p:cNvSpPr txBox="1"/>
          <p:nvPr/>
        </p:nvSpPr>
        <p:spPr>
          <a:xfrm>
            <a:off x="539552" y="1772816"/>
            <a:ext cx="7632848" cy="2123658"/>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C:\Users\fclun\Desktop\web app&gt;python controller.py</a:t>
            </a:r>
          </a:p>
          <a:p>
            <a:r>
              <a:rPr lang="en-US" sz="1200" dirty="0">
                <a:solidFill>
                  <a:schemeClr val="bg1"/>
                </a:solidFill>
                <a:latin typeface="Courier New" panose="02070309020205020404" pitchFamily="49" charset="0"/>
                <a:cs typeface="Courier New" panose="02070309020205020404" pitchFamily="49" charset="0"/>
              </a:rPr>
              <a:t> * Serving Flask app "controller" (lazy loading)</a:t>
            </a:r>
          </a:p>
          <a:p>
            <a:r>
              <a:rPr lang="en-US" sz="1200" dirty="0">
                <a:solidFill>
                  <a:schemeClr val="bg1"/>
                </a:solidFill>
                <a:latin typeface="Courier New" panose="02070309020205020404" pitchFamily="49" charset="0"/>
                <a:cs typeface="Courier New" panose="02070309020205020404" pitchFamily="49" charset="0"/>
              </a:rPr>
              <a:t> * Environment: production</a:t>
            </a:r>
          </a:p>
          <a:p>
            <a:r>
              <a:rPr lang="en-US" sz="1200" dirty="0">
                <a:solidFill>
                  <a:schemeClr val="bg1"/>
                </a:solidFill>
                <a:latin typeface="Courier New" panose="02070309020205020404" pitchFamily="49" charset="0"/>
                <a:cs typeface="Courier New" panose="02070309020205020404" pitchFamily="49" charset="0"/>
              </a:rPr>
              <a:t>   WARNING: This is a development server. Do not use it in a production deployment.</a:t>
            </a:r>
          </a:p>
          <a:p>
            <a:r>
              <a:rPr lang="en-US" sz="1200" dirty="0">
                <a:solidFill>
                  <a:schemeClr val="bg1"/>
                </a:solidFill>
                <a:latin typeface="Courier New" panose="02070309020205020404" pitchFamily="49" charset="0"/>
                <a:cs typeface="Courier New" panose="02070309020205020404" pitchFamily="49" charset="0"/>
              </a:rPr>
              <a:t>   Use a production WSGI server instead.</a:t>
            </a:r>
          </a:p>
          <a:p>
            <a:r>
              <a:rPr lang="en-US" sz="1200" dirty="0">
                <a:solidFill>
                  <a:schemeClr val="bg1"/>
                </a:solidFill>
                <a:latin typeface="Courier New" panose="02070309020205020404" pitchFamily="49" charset="0"/>
                <a:cs typeface="Courier New" panose="02070309020205020404" pitchFamily="49" charset="0"/>
              </a:rPr>
              <a:t> * Debug mode: on</a:t>
            </a:r>
          </a:p>
          <a:p>
            <a:r>
              <a:rPr lang="en-US" sz="1200" dirty="0">
                <a:solidFill>
                  <a:schemeClr val="bg1"/>
                </a:solidFill>
                <a:latin typeface="Courier New" panose="02070309020205020404" pitchFamily="49" charset="0"/>
                <a:cs typeface="Courier New" panose="02070309020205020404" pitchFamily="49" charset="0"/>
              </a:rPr>
              <a:t> * Restarting with </a:t>
            </a:r>
            <a:r>
              <a:rPr lang="en-US" sz="1200" dirty="0" err="1">
                <a:solidFill>
                  <a:schemeClr val="bg1"/>
                </a:solidFill>
                <a:latin typeface="Courier New" panose="02070309020205020404" pitchFamily="49" charset="0"/>
                <a:cs typeface="Courier New" panose="02070309020205020404" pitchFamily="49" charset="0"/>
              </a:rPr>
              <a:t>windowsapi</a:t>
            </a:r>
            <a:r>
              <a:rPr lang="en-US" sz="1200" dirty="0">
                <a:solidFill>
                  <a:schemeClr val="bg1"/>
                </a:solidFill>
                <a:latin typeface="Courier New" panose="02070309020205020404" pitchFamily="49" charset="0"/>
                <a:cs typeface="Courier New" panose="02070309020205020404" pitchFamily="49" charset="0"/>
              </a:rPr>
              <a:t> reloader</a:t>
            </a:r>
          </a:p>
          <a:p>
            <a:r>
              <a:rPr lang="en-US" sz="1200" dirty="0">
                <a:solidFill>
                  <a:schemeClr val="bg1"/>
                </a:solidFill>
                <a:latin typeface="Courier New" panose="02070309020205020404" pitchFamily="49" charset="0"/>
                <a:cs typeface="Courier New" panose="02070309020205020404" pitchFamily="49" charset="0"/>
              </a:rPr>
              <a:t> * Debugger is active!</a:t>
            </a:r>
          </a:p>
          <a:p>
            <a:r>
              <a:rPr lang="en-US" sz="1200" dirty="0">
                <a:solidFill>
                  <a:schemeClr val="bg1"/>
                </a:solidFill>
                <a:latin typeface="Courier New" panose="02070309020205020404" pitchFamily="49" charset="0"/>
                <a:cs typeface="Courier New" panose="02070309020205020404" pitchFamily="49" charset="0"/>
              </a:rPr>
              <a:t> * Debugger PIN: 236-072-819</a:t>
            </a:r>
          </a:p>
          <a:p>
            <a:r>
              <a:rPr lang="en-US" sz="1200" dirty="0">
                <a:solidFill>
                  <a:schemeClr val="bg1"/>
                </a:solidFill>
                <a:latin typeface="Courier New" panose="02070309020205020404" pitchFamily="49" charset="0"/>
                <a:cs typeface="Courier New" panose="02070309020205020404" pitchFamily="49" charset="0"/>
              </a:rPr>
              <a:t> * Running on http://127.0.0.1:5000/ (Press CTRL+C to quit)</a:t>
            </a:r>
          </a:p>
        </p:txBody>
      </p:sp>
    </p:spTree>
    <p:extLst>
      <p:ext uri="{BB962C8B-B14F-4D97-AF65-F5344CB8AC3E}">
        <p14:creationId xmlns:p14="http://schemas.microsoft.com/office/powerpoint/2010/main" val="428376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App with GUI built with </a:t>
            </a:r>
            <a:r>
              <a:rPr lang="en-US" altLang="en-US" sz="1800" dirty="0" err="1"/>
              <a:t>Tkinter</a:t>
            </a:r>
            <a:r>
              <a:rPr lang="en-US" altLang="en-US" sz="1800" dirty="0"/>
              <a:t>, as we have seen in the last lecture, are useful in exploring models and data in interactive way;</a:t>
            </a:r>
          </a:p>
          <a:p>
            <a:pPr marL="285750" indent="-285750" algn="just" eaLnBrk="1" hangingPunct="1">
              <a:lnSpc>
                <a:spcPct val="200000"/>
              </a:lnSpc>
              <a:spcBef>
                <a:spcPct val="0"/>
              </a:spcBef>
            </a:pPr>
            <a:r>
              <a:rPr lang="en-US" altLang="en-US" sz="1800" dirty="0"/>
              <a:t>They are run locally on the computer of the user;</a:t>
            </a:r>
          </a:p>
          <a:p>
            <a:pPr marL="285750" indent="-285750" algn="just" eaLnBrk="1" hangingPunct="1">
              <a:lnSpc>
                <a:spcPct val="200000"/>
              </a:lnSpc>
              <a:spcBef>
                <a:spcPct val="0"/>
              </a:spcBef>
            </a:pPr>
            <a:r>
              <a:rPr lang="en-US" altLang="en-US" sz="1800" dirty="0"/>
              <a:t>It may be preferable to have an app that can be used without having to install anything on the computer of the user;</a:t>
            </a:r>
          </a:p>
          <a:p>
            <a:pPr marL="285750" indent="-285750" algn="just" eaLnBrk="1" hangingPunct="1">
              <a:lnSpc>
                <a:spcPct val="200000"/>
              </a:lnSpc>
              <a:spcBef>
                <a:spcPct val="0"/>
              </a:spcBef>
            </a:pPr>
            <a:r>
              <a:rPr lang="en-US" altLang="en-US" sz="1800" dirty="0"/>
              <a:t>In this case, what are we looking for is a web app, which runs on a server and the user interact with it through the browser of his choice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22855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My workflow is as follows: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You need a place to store and run the server which serve your app: </a:t>
            </a:r>
            <a:r>
              <a:rPr lang="en-US" altLang="en-US" sz="1800" dirty="0">
                <a:hlinkClick r:id="rId2"/>
              </a:rPr>
              <a:t>Heroku</a:t>
            </a:r>
            <a:r>
              <a:rPr lang="en-US" altLang="en-US" sz="1800" dirty="0"/>
              <a:t>.</a:t>
            </a:r>
          </a:p>
          <a:p>
            <a:pPr algn="just" eaLnBrk="1" hangingPunct="1">
              <a:spcBef>
                <a:spcPct val="0"/>
              </a:spcBef>
              <a:buFontTx/>
              <a:buNone/>
            </a:pPr>
            <a:r>
              <a:rPr lang="en-US" altLang="en-US" sz="1800" dirty="0"/>
              <a:t>Install </a:t>
            </a:r>
            <a:r>
              <a:rPr lang="en-US" altLang="en-US" sz="1800" dirty="0" err="1"/>
              <a:t>heroku_cli</a:t>
            </a:r>
            <a:endParaRPr lang="en-US" altLang="en-US" sz="1800" dirty="0"/>
          </a:p>
        </p:txBody>
      </p:sp>
      <p:pic>
        <p:nvPicPr>
          <p:cNvPr id="2" name="Immagine 1">
            <a:extLst>
              <a:ext uri="{FF2B5EF4-FFF2-40B4-BE49-F238E27FC236}">
                <a16:creationId xmlns:a16="http://schemas.microsoft.com/office/drawing/2014/main" id="{04329A6F-40F5-4094-A23D-CAEB5017E45A}"/>
              </a:ext>
            </a:extLst>
          </p:cNvPr>
          <p:cNvPicPr>
            <a:picLocks noChangeAspect="1"/>
          </p:cNvPicPr>
          <p:nvPr/>
        </p:nvPicPr>
        <p:blipFill rotWithShape="1">
          <a:blip r:embed="rId3"/>
          <a:srcRect l="20648" t="10800" r="15350" b="6601"/>
          <a:stretch/>
        </p:blipFill>
        <p:spPr>
          <a:xfrm>
            <a:off x="1887990" y="1772816"/>
            <a:ext cx="5852362" cy="4248472"/>
          </a:xfrm>
          <a:prstGeom prst="rect">
            <a:avLst/>
          </a:prstGeom>
        </p:spPr>
      </p:pic>
    </p:spTree>
    <p:extLst>
      <p:ext uri="{BB962C8B-B14F-4D97-AF65-F5344CB8AC3E}">
        <p14:creationId xmlns:p14="http://schemas.microsoft.com/office/powerpoint/2010/main" val="394872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More info: </a:t>
            </a:r>
            <a:r>
              <a:rPr lang="en-US" altLang="en-US" sz="1800" dirty="0">
                <a:hlinkClick r:id="rId2"/>
              </a:rPr>
              <a:t>https://devcenter.heroku.com/articles/stack</a:t>
            </a:r>
            <a:r>
              <a:rPr lang="en-US" altLang="en-US" sz="1800" dirty="0"/>
              <a:t>.</a:t>
            </a:r>
          </a:p>
        </p:txBody>
      </p:sp>
      <p:pic>
        <p:nvPicPr>
          <p:cNvPr id="3" name="Immagine 2">
            <a:extLst>
              <a:ext uri="{FF2B5EF4-FFF2-40B4-BE49-F238E27FC236}">
                <a16:creationId xmlns:a16="http://schemas.microsoft.com/office/drawing/2014/main" id="{7D8EFA32-A3FF-41A3-A971-008F74B46189}"/>
              </a:ext>
            </a:extLst>
          </p:cNvPr>
          <p:cNvPicPr>
            <a:picLocks noChangeAspect="1"/>
          </p:cNvPicPr>
          <p:nvPr/>
        </p:nvPicPr>
        <p:blipFill rotWithShape="1">
          <a:blip r:embed="rId3"/>
          <a:srcRect l="20648" t="10800" r="16138" b="15000"/>
          <a:stretch/>
        </p:blipFill>
        <p:spPr>
          <a:xfrm>
            <a:off x="1221525" y="1412776"/>
            <a:ext cx="6700949" cy="4424238"/>
          </a:xfrm>
          <a:prstGeom prst="rect">
            <a:avLst/>
          </a:prstGeom>
        </p:spPr>
      </p:pic>
    </p:spTree>
    <p:extLst>
      <p:ext uri="{BB962C8B-B14F-4D97-AF65-F5344CB8AC3E}">
        <p14:creationId xmlns:p14="http://schemas.microsoft.com/office/powerpoint/2010/main" val="244813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Since in the server a complete system is created, it is better to work in a virtual environment with only the packages required by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server included with Flask is useful for local use, but in order to serve the app to anyone on Internet it is required a different server, </a:t>
            </a:r>
            <a:r>
              <a:rPr lang="en-US" altLang="en-US" sz="1800" dirty="0" err="1">
                <a:hlinkClick r:id="rId2"/>
              </a:rPr>
              <a:t>Gunicorn</a:t>
            </a: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55576" y="2367171"/>
            <a:ext cx="7632848" cy="646331"/>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(base)...&gt; </a:t>
            </a:r>
            <a:r>
              <a:rPr lang="it-IT" sz="1200" dirty="0" err="1">
                <a:solidFill>
                  <a:schemeClr val="bg1"/>
                </a:solidFill>
                <a:latin typeface="Courier New" panose="02070309020205020404" pitchFamily="49" charset="0"/>
                <a:cs typeface="Courier New" panose="02070309020205020404" pitchFamily="49" charset="0"/>
              </a:rPr>
              <a:t>conda</a:t>
            </a:r>
            <a:r>
              <a:rPr lang="it-IT" sz="1200" dirty="0">
                <a:solidFill>
                  <a:schemeClr val="bg1"/>
                </a:solidFill>
                <a:latin typeface="Courier New" panose="02070309020205020404" pitchFamily="49" charset="0"/>
                <a:cs typeface="Courier New" panose="02070309020205020404" pitchFamily="49" charset="0"/>
              </a:rPr>
              <a:t> create -n </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python</a:t>
            </a:r>
            <a:r>
              <a:rPr lang="it-IT" sz="1200" dirty="0">
                <a:solidFill>
                  <a:schemeClr val="bg1"/>
                </a:solidFill>
                <a:latin typeface="Courier New" panose="02070309020205020404" pitchFamily="49" charset="0"/>
                <a:cs typeface="Courier New" panose="02070309020205020404" pitchFamily="49" charset="0"/>
              </a:rPr>
              <a:t>=3.7 </a:t>
            </a:r>
            <a:r>
              <a:rPr lang="it-IT" sz="1200" dirty="0" err="1">
                <a:solidFill>
                  <a:schemeClr val="bg1"/>
                </a:solidFill>
                <a:latin typeface="Courier New" panose="02070309020205020404" pitchFamily="49" charset="0"/>
                <a:cs typeface="Courier New" panose="02070309020205020404" pitchFamily="49" charset="0"/>
              </a:rPr>
              <a:t>numpy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scipy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matplotlib</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flask</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wtforms</a:t>
            </a:r>
            <a:r>
              <a:rPr lang="it-IT" sz="1200" dirty="0">
                <a:solidFill>
                  <a:schemeClr val="bg1"/>
                </a:solidFill>
                <a:latin typeface="Courier New" panose="02070309020205020404" pitchFamily="49" charset="0"/>
                <a:cs typeface="Courier New" panose="02070309020205020404" pitchFamily="49" charset="0"/>
              </a:rPr>
              <a:t> </a:t>
            </a:r>
          </a:p>
          <a:p>
            <a:r>
              <a:rPr lang="it-IT" sz="1200" dirty="0">
                <a:solidFill>
                  <a:schemeClr val="bg1"/>
                </a:solidFill>
                <a:latin typeface="Courier New" panose="02070309020205020404" pitchFamily="49" charset="0"/>
                <a:cs typeface="Courier New" panose="02070309020205020404" pitchFamily="49" charset="0"/>
              </a:rPr>
              <a:t>(base)...&gt; </a:t>
            </a:r>
            <a:r>
              <a:rPr lang="it-IT" sz="1200" dirty="0" err="1">
                <a:solidFill>
                  <a:schemeClr val="bg1"/>
                </a:solidFill>
                <a:latin typeface="Courier New" panose="02070309020205020404" pitchFamily="49" charset="0"/>
                <a:cs typeface="Courier New" panose="02070309020205020404" pitchFamily="49" charset="0"/>
              </a:rPr>
              <a:t>activate</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phdpg</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p>
        </p:txBody>
      </p:sp>
      <p:sp>
        <p:nvSpPr>
          <p:cNvPr id="6" name="CasellaDiTesto 5">
            <a:extLst>
              <a:ext uri="{FF2B5EF4-FFF2-40B4-BE49-F238E27FC236}">
                <a16:creationId xmlns:a16="http://schemas.microsoft.com/office/drawing/2014/main" id="{20C392BC-1BB2-4C2C-ABEC-9B42840AFA38}"/>
              </a:ext>
            </a:extLst>
          </p:cNvPr>
          <p:cNvSpPr txBox="1"/>
          <p:nvPr/>
        </p:nvSpPr>
        <p:spPr>
          <a:xfrm>
            <a:off x="735782" y="4150919"/>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pip</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install</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gunicorn</a:t>
            </a:r>
            <a:endParaRPr lang="en-US" sz="1200" dirty="0">
              <a:solidFill>
                <a:schemeClr val="bg1"/>
              </a:solidFill>
              <a:latin typeface="Courier New" panose="02070309020205020404" pitchFamily="49" charset="0"/>
              <a:cs typeface="Courier New" panose="02070309020205020404" pitchFamily="49" charset="0"/>
            </a:endParaRPr>
          </a:p>
        </p:txBody>
      </p:sp>
      <p:pic>
        <p:nvPicPr>
          <p:cNvPr id="3" name="Immagine 2">
            <a:extLst>
              <a:ext uri="{FF2B5EF4-FFF2-40B4-BE49-F238E27FC236}">
                <a16:creationId xmlns:a16="http://schemas.microsoft.com/office/drawing/2014/main" id="{F0A76100-2BFA-4650-AE44-EA9C4B0A8A38}"/>
              </a:ext>
            </a:extLst>
          </p:cNvPr>
          <p:cNvPicPr>
            <a:picLocks noChangeAspect="1"/>
          </p:cNvPicPr>
          <p:nvPr/>
        </p:nvPicPr>
        <p:blipFill rotWithShape="1">
          <a:blip r:embed="rId3"/>
          <a:srcRect l="20075" t="10800" r="16138" b="54200"/>
          <a:stretch/>
        </p:blipFill>
        <p:spPr>
          <a:xfrm>
            <a:off x="1649971" y="4831398"/>
            <a:ext cx="5832648" cy="1800200"/>
          </a:xfrm>
          <a:prstGeom prst="rect">
            <a:avLst/>
          </a:prstGeom>
        </p:spPr>
      </p:pic>
    </p:spTree>
    <p:extLst>
      <p:ext uri="{BB962C8B-B14F-4D97-AF65-F5344CB8AC3E}">
        <p14:creationId xmlns:p14="http://schemas.microsoft.com/office/powerpoint/2010/main" val="21512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Identify all the packages (and their version) required to run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Create a </a:t>
            </a:r>
            <a:r>
              <a:rPr lang="en-US" altLang="en-US" sz="1800" dirty="0" err="1"/>
              <a:t>Procfile</a:t>
            </a:r>
            <a:r>
              <a:rPr lang="en-US" altLang="en-US" sz="1800" dirty="0"/>
              <a:t>, which will tell Heroku what to do when a page is required</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74290" y="1973035"/>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en-US" sz="1200" dirty="0">
                <a:solidFill>
                  <a:schemeClr val="bg1"/>
                </a:solidFill>
                <a:latin typeface="Courier New" panose="02070309020205020404" pitchFamily="49" charset="0"/>
                <a:cs typeface="Courier New" panose="02070309020205020404" pitchFamily="49" charset="0"/>
              </a:rPr>
              <a:t>pip list --format=freeze &gt; requirements.txt</a:t>
            </a:r>
            <a:endParaRPr lang="it-IT" sz="1200" dirty="0">
              <a:solidFill>
                <a:schemeClr val="bg1"/>
              </a:solidFill>
              <a:latin typeface="Courier New" panose="02070309020205020404" pitchFamily="49" charset="0"/>
              <a:cs typeface="Courier New" panose="02070309020205020404" pitchFamily="49" charset="0"/>
            </a:endParaRPr>
          </a:p>
        </p:txBody>
      </p:sp>
      <p:sp>
        <p:nvSpPr>
          <p:cNvPr id="7" name="CasellaDiTesto 6">
            <a:extLst>
              <a:ext uri="{FF2B5EF4-FFF2-40B4-BE49-F238E27FC236}">
                <a16:creationId xmlns:a16="http://schemas.microsoft.com/office/drawing/2014/main" id="{89515082-3392-4D81-B7D3-C58E32B5731B}"/>
              </a:ext>
            </a:extLst>
          </p:cNvPr>
          <p:cNvSpPr txBox="1"/>
          <p:nvPr/>
        </p:nvSpPr>
        <p:spPr>
          <a:xfrm>
            <a:off x="467544" y="4024809"/>
            <a:ext cx="8064896" cy="276999"/>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web: </a:t>
            </a:r>
            <a:r>
              <a:rPr lang="it-IT" sz="1200" dirty="0" err="1">
                <a:latin typeface="Courier New" panose="02070309020205020404" pitchFamily="49" charset="0"/>
                <a:cs typeface="Courier New" panose="02070309020205020404" pitchFamily="49" charset="0"/>
              </a:rPr>
              <a:t>gunicorn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controller:app</a:t>
            </a:r>
            <a:endParaRPr lang="it-IT" sz="1200" dirty="0">
              <a:latin typeface="Courier New" panose="02070309020205020404" pitchFamily="49" charset="0"/>
              <a:cs typeface="Courier New" panose="02070309020205020404" pitchFamily="49" charset="0"/>
            </a:endParaRPr>
          </a:p>
        </p:txBody>
      </p:sp>
      <p:sp>
        <p:nvSpPr>
          <p:cNvPr id="8" name="CasellaDiTesto 7">
            <a:extLst>
              <a:ext uri="{FF2B5EF4-FFF2-40B4-BE49-F238E27FC236}">
                <a16:creationId xmlns:a16="http://schemas.microsoft.com/office/drawing/2014/main" id="{5851ED21-C77F-4070-BF14-8660F2F3F3C8}"/>
              </a:ext>
            </a:extLst>
          </p:cNvPr>
          <p:cNvSpPr txBox="1"/>
          <p:nvPr/>
        </p:nvSpPr>
        <p:spPr>
          <a:xfrm>
            <a:off x="467544" y="3717032"/>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err="1">
                <a:latin typeface="+mn-lt"/>
                <a:cs typeface="Courier New" panose="02070309020205020404" pitchFamily="49" charset="0"/>
              </a:rPr>
              <a:t>Procfile</a:t>
            </a:r>
            <a:endParaRPr lang="en-US" sz="1400" dirty="0">
              <a:latin typeface="+mn-lt"/>
              <a:cs typeface="Courier New" panose="02070309020205020404" pitchFamily="49" charset="0"/>
            </a:endParaRPr>
          </a:p>
        </p:txBody>
      </p:sp>
      <p:sp>
        <p:nvSpPr>
          <p:cNvPr id="11" name="Ovale 10">
            <a:extLst>
              <a:ext uri="{FF2B5EF4-FFF2-40B4-BE49-F238E27FC236}">
                <a16:creationId xmlns:a16="http://schemas.microsoft.com/office/drawing/2014/main" id="{48B444DC-2766-4E12-8F28-7451643F34AC}"/>
              </a:ext>
            </a:extLst>
          </p:cNvPr>
          <p:cNvSpPr/>
          <p:nvPr/>
        </p:nvSpPr>
        <p:spPr bwMode="auto">
          <a:xfrm>
            <a:off x="1835703" y="3952529"/>
            <a:ext cx="1512162" cy="4416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cxnSp>
        <p:nvCxnSpPr>
          <p:cNvPr id="13" name="Connettore 2 12">
            <a:extLst>
              <a:ext uri="{FF2B5EF4-FFF2-40B4-BE49-F238E27FC236}">
                <a16:creationId xmlns:a16="http://schemas.microsoft.com/office/drawing/2014/main" id="{BE14EDA7-DFF6-4255-B2C9-6A62D97CD6F5}"/>
              </a:ext>
            </a:extLst>
          </p:cNvPr>
          <p:cNvCxnSpPr/>
          <p:nvPr/>
        </p:nvCxnSpPr>
        <p:spPr bwMode="auto">
          <a:xfrm flipV="1">
            <a:off x="611560" y="4221088"/>
            <a:ext cx="0" cy="2087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a:extLst>
              <a:ext uri="{FF2B5EF4-FFF2-40B4-BE49-F238E27FC236}">
                <a16:creationId xmlns:a16="http://schemas.microsoft.com/office/drawing/2014/main" id="{A66C5B50-66A4-4C8D-935C-E3D411B3BA26}"/>
              </a:ext>
            </a:extLst>
          </p:cNvPr>
          <p:cNvCxnSpPr/>
          <p:nvPr/>
        </p:nvCxnSpPr>
        <p:spPr bwMode="auto">
          <a:xfrm flipV="1">
            <a:off x="1043608" y="4222242"/>
            <a:ext cx="0" cy="16887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asellaDiTesto 17">
            <a:extLst>
              <a:ext uri="{FF2B5EF4-FFF2-40B4-BE49-F238E27FC236}">
                <a16:creationId xmlns:a16="http://schemas.microsoft.com/office/drawing/2014/main" id="{0D8DE603-5088-44BB-BAEB-83D638F32DAE}"/>
              </a:ext>
            </a:extLst>
          </p:cNvPr>
          <p:cNvSpPr txBox="1"/>
          <p:nvPr/>
        </p:nvSpPr>
        <p:spPr>
          <a:xfrm>
            <a:off x="596611" y="6339503"/>
            <a:ext cx="2582758" cy="369332"/>
          </a:xfrm>
          <a:prstGeom prst="rect">
            <a:avLst/>
          </a:prstGeom>
          <a:noFill/>
          <a:ln>
            <a:solidFill>
              <a:schemeClr val="tx1"/>
            </a:solidFill>
          </a:ln>
        </p:spPr>
        <p:txBody>
          <a:bodyPr wrap="none" rtlCol="0">
            <a:spAutoFit/>
          </a:bodyPr>
          <a:lstStyle/>
          <a:p>
            <a:r>
              <a:rPr lang="it-IT" sz="1600" dirty="0" err="1"/>
              <a:t>Process</a:t>
            </a:r>
            <a:r>
              <a:rPr lang="it-IT" dirty="0"/>
              <a:t> </a:t>
            </a:r>
            <a:r>
              <a:rPr lang="it-IT" dirty="0" err="1"/>
              <a:t>type</a:t>
            </a:r>
            <a:r>
              <a:rPr lang="it-IT" dirty="0"/>
              <a:t> of </a:t>
            </a:r>
            <a:r>
              <a:rPr lang="it-IT" dirty="0" err="1"/>
              <a:t>Heroku</a:t>
            </a:r>
            <a:endParaRPr lang="en-US" dirty="0"/>
          </a:p>
        </p:txBody>
      </p:sp>
      <p:sp>
        <p:nvSpPr>
          <p:cNvPr id="22" name="CasellaDiTesto 21">
            <a:extLst>
              <a:ext uri="{FF2B5EF4-FFF2-40B4-BE49-F238E27FC236}">
                <a16:creationId xmlns:a16="http://schemas.microsoft.com/office/drawing/2014/main" id="{E9588085-133D-4DCA-9B3D-2659732AD930}"/>
              </a:ext>
            </a:extLst>
          </p:cNvPr>
          <p:cNvSpPr txBox="1"/>
          <p:nvPr/>
        </p:nvSpPr>
        <p:spPr>
          <a:xfrm>
            <a:off x="1043608" y="5847060"/>
            <a:ext cx="1851789" cy="369332"/>
          </a:xfrm>
          <a:prstGeom prst="rect">
            <a:avLst/>
          </a:prstGeom>
          <a:noFill/>
          <a:ln>
            <a:solidFill>
              <a:schemeClr val="tx1"/>
            </a:solidFill>
          </a:ln>
        </p:spPr>
        <p:txBody>
          <a:bodyPr wrap="none" rtlCol="0">
            <a:spAutoFit/>
          </a:bodyPr>
          <a:lstStyle/>
          <a:p>
            <a:r>
              <a:rPr lang="it-IT" dirty="0" err="1"/>
              <a:t>command</a:t>
            </a:r>
            <a:r>
              <a:rPr lang="it-IT" dirty="0"/>
              <a:t> to </a:t>
            </a:r>
            <a:r>
              <a:rPr lang="it-IT" dirty="0" err="1"/>
              <a:t>run</a:t>
            </a:r>
            <a:endParaRPr lang="en-US" dirty="0"/>
          </a:p>
        </p:txBody>
      </p:sp>
      <p:cxnSp>
        <p:nvCxnSpPr>
          <p:cNvPr id="23" name="Connettore 2 22">
            <a:extLst>
              <a:ext uri="{FF2B5EF4-FFF2-40B4-BE49-F238E27FC236}">
                <a16:creationId xmlns:a16="http://schemas.microsoft.com/office/drawing/2014/main" id="{D6426836-B9B2-4432-9C06-D113136DDA3E}"/>
              </a:ext>
            </a:extLst>
          </p:cNvPr>
          <p:cNvCxnSpPr/>
          <p:nvPr/>
        </p:nvCxnSpPr>
        <p:spPr bwMode="auto">
          <a:xfrm flipV="1">
            <a:off x="1949520" y="4221088"/>
            <a:ext cx="0" cy="12961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CasellaDiTesto 24">
            <a:extLst>
              <a:ext uri="{FF2B5EF4-FFF2-40B4-BE49-F238E27FC236}">
                <a16:creationId xmlns:a16="http://schemas.microsoft.com/office/drawing/2014/main" id="{28D42EE0-4B2E-46B9-995E-03F94CD51DF1}"/>
              </a:ext>
            </a:extLst>
          </p:cNvPr>
          <p:cNvSpPr txBox="1"/>
          <p:nvPr/>
        </p:nvSpPr>
        <p:spPr>
          <a:xfrm>
            <a:off x="1949386" y="5312814"/>
            <a:ext cx="1582484" cy="369332"/>
          </a:xfrm>
          <a:prstGeom prst="rect">
            <a:avLst/>
          </a:prstGeom>
          <a:noFill/>
          <a:ln>
            <a:solidFill>
              <a:schemeClr val="tx1"/>
            </a:solidFill>
          </a:ln>
        </p:spPr>
        <p:txBody>
          <a:bodyPr wrap="none" rtlCol="0">
            <a:spAutoFit/>
          </a:bodyPr>
          <a:lstStyle/>
          <a:p>
            <a:r>
              <a:rPr lang="it-IT" dirty="0" err="1"/>
              <a:t>module</a:t>
            </a:r>
            <a:r>
              <a:rPr lang="it-IT" dirty="0"/>
              <a:t> name</a:t>
            </a:r>
            <a:endParaRPr lang="en-US" dirty="0"/>
          </a:p>
        </p:txBody>
      </p:sp>
      <p:sp>
        <p:nvSpPr>
          <p:cNvPr id="26" name="CasellaDiTesto 25">
            <a:extLst>
              <a:ext uri="{FF2B5EF4-FFF2-40B4-BE49-F238E27FC236}">
                <a16:creationId xmlns:a16="http://schemas.microsoft.com/office/drawing/2014/main" id="{7E9253E8-E54D-4776-9B8A-40A02B46FEAD}"/>
              </a:ext>
            </a:extLst>
          </p:cNvPr>
          <p:cNvSpPr txBox="1"/>
          <p:nvPr/>
        </p:nvSpPr>
        <p:spPr>
          <a:xfrm>
            <a:off x="2895397" y="4840395"/>
            <a:ext cx="4660250" cy="369332"/>
          </a:xfrm>
          <a:prstGeom prst="rect">
            <a:avLst/>
          </a:prstGeom>
          <a:noFill/>
          <a:ln>
            <a:solidFill>
              <a:schemeClr val="tx1"/>
            </a:solidFill>
          </a:ln>
        </p:spPr>
        <p:txBody>
          <a:bodyPr wrap="none" rtlCol="0">
            <a:spAutoFit/>
          </a:bodyPr>
          <a:lstStyle/>
          <a:p>
            <a:r>
              <a:rPr lang="it-IT" dirty="0" err="1"/>
              <a:t>variable</a:t>
            </a:r>
            <a:r>
              <a:rPr lang="it-IT" dirty="0"/>
              <a:t> name (the app class in the </a:t>
            </a:r>
            <a:r>
              <a:rPr lang="it-IT" dirty="0" err="1"/>
              <a:t>module</a:t>
            </a:r>
            <a:r>
              <a:rPr lang="it-IT" dirty="0"/>
              <a:t>)</a:t>
            </a:r>
            <a:endParaRPr lang="en-US" dirty="0"/>
          </a:p>
        </p:txBody>
      </p:sp>
      <p:cxnSp>
        <p:nvCxnSpPr>
          <p:cNvPr id="27" name="Connettore 2 26">
            <a:extLst>
              <a:ext uri="{FF2B5EF4-FFF2-40B4-BE49-F238E27FC236}">
                <a16:creationId xmlns:a16="http://schemas.microsoft.com/office/drawing/2014/main" id="{773ECFF2-8338-4AF3-9866-18F494F221A9}"/>
              </a:ext>
            </a:extLst>
          </p:cNvPr>
          <p:cNvCxnSpPr/>
          <p:nvPr/>
        </p:nvCxnSpPr>
        <p:spPr bwMode="auto">
          <a:xfrm flipV="1">
            <a:off x="2895264" y="4221088"/>
            <a:ext cx="0" cy="7200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e 28">
            <a:extLst>
              <a:ext uri="{FF2B5EF4-FFF2-40B4-BE49-F238E27FC236}">
                <a16:creationId xmlns:a16="http://schemas.microsoft.com/office/drawing/2014/main" id="{A2C0E879-4C90-4244-82EE-6AE07D02B2F1}"/>
              </a:ext>
            </a:extLst>
          </p:cNvPr>
          <p:cNvSpPr/>
          <p:nvPr/>
        </p:nvSpPr>
        <p:spPr bwMode="auto">
          <a:xfrm>
            <a:off x="443673" y="3952529"/>
            <a:ext cx="1392030" cy="4416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24" name="CasellaDiTesto 23">
            <a:extLst>
              <a:ext uri="{FF2B5EF4-FFF2-40B4-BE49-F238E27FC236}">
                <a16:creationId xmlns:a16="http://schemas.microsoft.com/office/drawing/2014/main" id="{28BE0CA2-931D-4004-A066-C1A3CC586AE9}"/>
              </a:ext>
            </a:extLst>
          </p:cNvPr>
          <p:cNvSpPr txBox="1"/>
          <p:nvPr/>
        </p:nvSpPr>
        <p:spPr>
          <a:xfrm>
            <a:off x="467544" y="3180394"/>
            <a:ext cx="3578224" cy="369332"/>
          </a:xfrm>
          <a:prstGeom prst="rect">
            <a:avLst/>
          </a:prstGeom>
          <a:noFill/>
          <a:ln>
            <a:solidFill>
              <a:srgbClr val="FF0000"/>
            </a:solidFill>
          </a:ln>
        </p:spPr>
        <p:txBody>
          <a:bodyPr wrap="none" rtlCol="0">
            <a:spAutoFit/>
          </a:bodyPr>
          <a:lstStyle/>
          <a:p>
            <a:r>
              <a:rPr lang="en-US" dirty="0">
                <a:hlinkClick r:id="rId2"/>
              </a:rPr>
              <a:t>The </a:t>
            </a:r>
            <a:r>
              <a:rPr lang="en-US" dirty="0" err="1">
                <a:hlinkClick r:id="rId2"/>
              </a:rPr>
              <a:t>Procfile</a:t>
            </a:r>
            <a:r>
              <a:rPr lang="en-US" dirty="0">
                <a:hlinkClick r:id="rId2"/>
              </a:rPr>
              <a:t> | Heroku Dev Center</a:t>
            </a:r>
            <a:endParaRPr lang="en-US" dirty="0"/>
          </a:p>
        </p:txBody>
      </p:sp>
      <p:sp>
        <p:nvSpPr>
          <p:cNvPr id="28" name="CasellaDiTesto 27">
            <a:extLst>
              <a:ext uri="{FF2B5EF4-FFF2-40B4-BE49-F238E27FC236}">
                <a16:creationId xmlns:a16="http://schemas.microsoft.com/office/drawing/2014/main" id="{293AFB3A-814F-42C9-9AF3-812A11C8172B}"/>
              </a:ext>
            </a:extLst>
          </p:cNvPr>
          <p:cNvSpPr txBox="1"/>
          <p:nvPr/>
        </p:nvSpPr>
        <p:spPr>
          <a:xfrm>
            <a:off x="4155171" y="3189919"/>
            <a:ext cx="4916731" cy="369332"/>
          </a:xfrm>
          <a:prstGeom prst="rect">
            <a:avLst/>
          </a:prstGeom>
          <a:noFill/>
          <a:ln>
            <a:solidFill>
              <a:srgbClr val="FF0000"/>
            </a:solidFill>
          </a:ln>
        </p:spPr>
        <p:txBody>
          <a:bodyPr wrap="none" rtlCol="0">
            <a:spAutoFit/>
          </a:bodyPr>
          <a:lstStyle/>
          <a:p>
            <a:r>
              <a:rPr lang="en-US" dirty="0">
                <a:hlinkClick r:id="rId3"/>
              </a:rPr>
              <a:t>Running </a:t>
            </a:r>
            <a:r>
              <a:rPr lang="en-US" dirty="0" err="1">
                <a:hlinkClick r:id="rId3"/>
              </a:rPr>
              <a:t>Gunicorn</a:t>
            </a:r>
            <a:r>
              <a:rPr lang="en-US" dirty="0">
                <a:hlinkClick r:id="rId3"/>
              </a:rPr>
              <a:t> — </a:t>
            </a:r>
            <a:r>
              <a:rPr lang="en-US" dirty="0" err="1">
                <a:hlinkClick r:id="rId3"/>
              </a:rPr>
              <a:t>Gunicorn</a:t>
            </a:r>
            <a:r>
              <a:rPr lang="en-US" dirty="0">
                <a:hlinkClick r:id="rId3"/>
              </a:rPr>
              <a:t> documentation</a:t>
            </a:r>
            <a:endParaRPr lang="en-US" dirty="0"/>
          </a:p>
        </p:txBody>
      </p:sp>
      <p:cxnSp>
        <p:nvCxnSpPr>
          <p:cNvPr id="31" name="Connettore 2 30">
            <a:extLst>
              <a:ext uri="{FF2B5EF4-FFF2-40B4-BE49-F238E27FC236}">
                <a16:creationId xmlns:a16="http://schemas.microsoft.com/office/drawing/2014/main" id="{11D91419-5E28-4E0A-A9CB-B6E84E337176}"/>
              </a:ext>
            </a:extLst>
          </p:cNvPr>
          <p:cNvCxnSpPr>
            <a:stCxn id="24" idx="2"/>
            <a:endCxn id="29" idx="0"/>
          </p:cNvCxnSpPr>
          <p:nvPr/>
        </p:nvCxnSpPr>
        <p:spPr bwMode="auto">
          <a:xfrm flipH="1">
            <a:off x="1139688" y="3549726"/>
            <a:ext cx="1116968" cy="40280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1" name="Connettore 2 10240">
            <a:extLst>
              <a:ext uri="{FF2B5EF4-FFF2-40B4-BE49-F238E27FC236}">
                <a16:creationId xmlns:a16="http://schemas.microsoft.com/office/drawing/2014/main" id="{BA2AC031-55EE-4E4D-AFED-3E2BC5AB0D0F}"/>
              </a:ext>
            </a:extLst>
          </p:cNvPr>
          <p:cNvCxnSpPr>
            <a:endCxn id="11" idx="0"/>
          </p:cNvCxnSpPr>
          <p:nvPr/>
        </p:nvCxnSpPr>
        <p:spPr bwMode="auto">
          <a:xfrm flipH="1">
            <a:off x="2591784" y="3570850"/>
            <a:ext cx="3996440" cy="3816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92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2" grpId="0" animBg="1"/>
      <p:bldP spid="25" grpId="0" animBg="1"/>
      <p:bldP spid="26" grpId="0" animBg="1"/>
      <p:bldP spid="29"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In order to upload the files, we use a version control system, </a:t>
            </a:r>
            <a:r>
              <a:rPr lang="en-US" altLang="en-US" sz="1800" dirty="0">
                <a:hlinkClick r:id="rId2"/>
              </a:rPr>
              <a:t>Git</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In the folder of your app, </a:t>
            </a:r>
            <a:r>
              <a:rPr lang="en-US" altLang="en-US" sz="1800" u="sng" dirty="0"/>
              <a:t>only the first time</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Remark: an </a:t>
            </a:r>
            <a:r>
              <a:rPr lang="en-US" altLang="en-US" sz="1800" i="1" dirty="0"/>
              <a:t>hidden</a:t>
            </a:r>
            <a:r>
              <a:rPr lang="en-US" altLang="en-US" sz="1800" dirty="0"/>
              <a:t> folder is created. If required, give you email address.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81125" y="4869160"/>
            <a:ext cx="7632848" cy="646331"/>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init</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login</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buildpacks:set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python</a:t>
            </a:r>
            <a:r>
              <a:rPr lang="it-IT" sz="1200" dirty="0">
                <a:solidFill>
                  <a:schemeClr val="bg1"/>
                </a:solidFill>
                <a:latin typeface="Courier New" panose="02070309020205020404" pitchFamily="49" charset="0"/>
                <a:cs typeface="Courier New" panose="02070309020205020404" pitchFamily="49" charset="0"/>
              </a:rPr>
              <a:t> </a:t>
            </a:r>
          </a:p>
        </p:txBody>
      </p:sp>
      <p:pic>
        <p:nvPicPr>
          <p:cNvPr id="2" name="Immagine 1">
            <a:extLst>
              <a:ext uri="{FF2B5EF4-FFF2-40B4-BE49-F238E27FC236}">
                <a16:creationId xmlns:a16="http://schemas.microsoft.com/office/drawing/2014/main" id="{49F62738-BF59-4174-BB91-30A64E1E6C58}"/>
              </a:ext>
            </a:extLst>
          </p:cNvPr>
          <p:cNvPicPr>
            <a:picLocks noChangeAspect="1"/>
          </p:cNvPicPr>
          <p:nvPr/>
        </p:nvPicPr>
        <p:blipFill rotWithShape="1">
          <a:blip r:embed="rId3"/>
          <a:srcRect l="20075" t="10800" r="16138" b="51760"/>
          <a:stretch/>
        </p:blipFill>
        <p:spPr>
          <a:xfrm>
            <a:off x="1681225" y="1935342"/>
            <a:ext cx="5832648" cy="1925706"/>
          </a:xfrm>
          <a:prstGeom prst="rect">
            <a:avLst/>
          </a:prstGeom>
        </p:spPr>
      </p:pic>
    </p:spTree>
    <p:extLst>
      <p:ext uri="{BB962C8B-B14F-4D97-AF65-F5344CB8AC3E}">
        <p14:creationId xmlns:p14="http://schemas.microsoft.com/office/powerpoint/2010/main" val="1102108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In Heroku web, create the new app if not already existing</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In the folder of your app, </a:t>
            </a:r>
            <a:r>
              <a:rPr lang="en-US" altLang="en-US" sz="1800" u="sng" dirty="0"/>
              <a:t>each time a change is made</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55576" y="5373216"/>
            <a:ext cx="7632848" cy="1015663"/>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login</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add</a:t>
            </a:r>
            <a:r>
              <a:rPr lang="it-IT" sz="1200" dirty="0">
                <a:solidFill>
                  <a:schemeClr val="bg1"/>
                </a:solidFill>
                <a:latin typeface="Courier New" panose="02070309020205020404" pitchFamily="49" charset="0"/>
                <a:cs typeface="Courier New" panose="02070309020205020404" pitchFamily="49" charset="0"/>
              </a:rPr>
              <a:t> .</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en-US" sz="1200" dirty="0">
                <a:solidFill>
                  <a:schemeClr val="bg1"/>
                </a:solidFill>
                <a:latin typeface="Courier New" panose="02070309020205020404" pitchFamily="49" charset="0"/>
                <a:cs typeface="Courier New" panose="02070309020205020404" pitchFamily="49" charset="0"/>
              </a:rPr>
              <a:t>git commit -m "My first commit"</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git:remote</a:t>
            </a:r>
            <a:r>
              <a:rPr lang="it-IT" sz="1200" dirty="0">
                <a:solidFill>
                  <a:schemeClr val="bg1"/>
                </a:solidFill>
                <a:latin typeface="Courier New" panose="02070309020205020404" pitchFamily="49" charset="0"/>
                <a:cs typeface="Courier New" panose="02070309020205020404" pitchFamily="49" charset="0"/>
              </a:rPr>
              <a:t> -a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-app-name}</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push</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master</a:t>
            </a:r>
          </a:p>
        </p:txBody>
      </p:sp>
      <p:pic>
        <p:nvPicPr>
          <p:cNvPr id="3" name="Immagine 2">
            <a:extLst>
              <a:ext uri="{FF2B5EF4-FFF2-40B4-BE49-F238E27FC236}">
                <a16:creationId xmlns:a16="http://schemas.microsoft.com/office/drawing/2014/main" id="{FF2B0AE1-DD96-4007-95D7-9FF272A2899D}"/>
              </a:ext>
            </a:extLst>
          </p:cNvPr>
          <p:cNvPicPr>
            <a:picLocks noChangeAspect="1"/>
          </p:cNvPicPr>
          <p:nvPr/>
        </p:nvPicPr>
        <p:blipFill rotWithShape="1">
          <a:blip r:embed="rId2"/>
          <a:srcRect l="20076" t="10740" r="15352" b="36000"/>
          <a:stretch/>
        </p:blipFill>
        <p:spPr>
          <a:xfrm>
            <a:off x="1619672" y="1985714"/>
            <a:ext cx="5904656" cy="2739430"/>
          </a:xfrm>
          <a:prstGeom prst="rect">
            <a:avLst/>
          </a:prstGeom>
        </p:spPr>
      </p:pic>
      <p:sp>
        <p:nvSpPr>
          <p:cNvPr id="7" name="Ovale 6">
            <a:extLst>
              <a:ext uri="{FF2B5EF4-FFF2-40B4-BE49-F238E27FC236}">
                <a16:creationId xmlns:a16="http://schemas.microsoft.com/office/drawing/2014/main" id="{AE4673E9-BD68-46B2-9C67-A0759AF8201D}"/>
              </a:ext>
            </a:extLst>
          </p:cNvPr>
          <p:cNvSpPr/>
          <p:nvPr/>
        </p:nvSpPr>
        <p:spPr bwMode="auto">
          <a:xfrm>
            <a:off x="6968857" y="2497111"/>
            <a:ext cx="627480" cy="33100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579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Your app is available at {</a:t>
            </a:r>
            <a:r>
              <a:rPr lang="en-US" altLang="en-US" sz="1800" i="1" dirty="0"/>
              <a:t>app name</a:t>
            </a:r>
            <a:r>
              <a:rPr lang="en-US" altLang="en-US" sz="1800" dirty="0"/>
              <a:t>}.herokuapp.com</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pic>
        <p:nvPicPr>
          <p:cNvPr id="2" name="Immagine 1">
            <a:extLst>
              <a:ext uri="{FF2B5EF4-FFF2-40B4-BE49-F238E27FC236}">
                <a16:creationId xmlns:a16="http://schemas.microsoft.com/office/drawing/2014/main" id="{50C5B067-9278-41B2-80D3-E2F4DCFF5963}"/>
              </a:ext>
            </a:extLst>
          </p:cNvPr>
          <p:cNvPicPr>
            <a:picLocks noChangeAspect="1"/>
          </p:cNvPicPr>
          <p:nvPr/>
        </p:nvPicPr>
        <p:blipFill rotWithShape="1">
          <a:blip r:embed="rId2"/>
          <a:srcRect l="20075" t="10800" r="16138" b="6601"/>
          <a:stretch/>
        </p:blipFill>
        <p:spPr>
          <a:xfrm>
            <a:off x="1385646" y="1963290"/>
            <a:ext cx="6372708" cy="4641849"/>
          </a:xfrm>
          <a:prstGeom prst="rect">
            <a:avLst/>
          </a:prstGeom>
        </p:spPr>
      </p:pic>
    </p:spTree>
    <p:extLst>
      <p:ext uri="{BB962C8B-B14F-4D97-AF65-F5344CB8AC3E}">
        <p14:creationId xmlns:p14="http://schemas.microsoft.com/office/powerpoint/2010/main" val="61184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An example is the suite of web app of our account with @unipg.it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2" name="Immagine 1">
            <a:extLst>
              <a:ext uri="{FF2B5EF4-FFF2-40B4-BE49-F238E27FC236}">
                <a16:creationId xmlns:a16="http://schemas.microsoft.com/office/drawing/2014/main" id="{1A7A245B-19DC-44E9-8678-3C8C43D45012}"/>
              </a:ext>
            </a:extLst>
          </p:cNvPr>
          <p:cNvPicPr>
            <a:picLocks noChangeAspect="1"/>
          </p:cNvPicPr>
          <p:nvPr/>
        </p:nvPicPr>
        <p:blipFill>
          <a:blip r:embed="rId3"/>
          <a:stretch>
            <a:fillRect/>
          </a:stretch>
        </p:blipFill>
        <p:spPr>
          <a:xfrm>
            <a:off x="701824" y="1915696"/>
            <a:ext cx="7740352" cy="3575882"/>
          </a:xfrm>
          <a:prstGeom prst="rect">
            <a:avLst/>
          </a:prstGeom>
        </p:spPr>
      </p:pic>
    </p:spTree>
    <p:extLst>
      <p:ext uri="{BB962C8B-B14F-4D97-AF65-F5344CB8AC3E}">
        <p14:creationId xmlns:p14="http://schemas.microsoft.com/office/powerpoint/2010/main" val="262029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An example is the suite of web app of our account with @unipg.it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3" name="Immagine 2">
            <a:extLst>
              <a:ext uri="{FF2B5EF4-FFF2-40B4-BE49-F238E27FC236}">
                <a16:creationId xmlns:a16="http://schemas.microsoft.com/office/drawing/2014/main" id="{4D6948BF-4476-4141-B73E-FFB2E0CCE163}"/>
              </a:ext>
            </a:extLst>
          </p:cNvPr>
          <p:cNvPicPr>
            <a:picLocks noChangeAspect="1"/>
          </p:cNvPicPr>
          <p:nvPr/>
        </p:nvPicPr>
        <p:blipFill>
          <a:blip r:embed="rId3"/>
          <a:stretch>
            <a:fillRect/>
          </a:stretch>
        </p:blipFill>
        <p:spPr>
          <a:xfrm>
            <a:off x="573223" y="1916832"/>
            <a:ext cx="7997553" cy="4202881"/>
          </a:xfrm>
          <a:prstGeom prst="rect">
            <a:avLst/>
          </a:prstGeom>
        </p:spPr>
      </p:pic>
    </p:spTree>
    <p:extLst>
      <p:ext uri="{BB962C8B-B14F-4D97-AF65-F5344CB8AC3E}">
        <p14:creationId xmlns:p14="http://schemas.microsoft.com/office/powerpoint/2010/main" val="383312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In order to develop a web app for a scientific application, the idea is that the user can set input data on a web page, then click on some "Compute" button, and back comes a new web page with the results of the computations. </a:t>
            </a:r>
          </a:p>
          <a:p>
            <a:pPr marL="285750" indent="-285750" algn="just" eaLnBrk="1" hangingPunct="1">
              <a:lnSpc>
                <a:spcPct val="200000"/>
              </a:lnSpc>
              <a:spcBef>
                <a:spcPct val="0"/>
              </a:spcBef>
            </a:pPr>
            <a:r>
              <a:rPr lang="en-US" altLang="en-US" sz="1800" dirty="0"/>
              <a:t>The web interface can either be used as a GUI locally on the scientist's computer, or the interface can be deployed to a server and made available to the whole world.</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175947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Nowadays, most web applications are created with the aid of </a:t>
            </a:r>
            <a:r>
              <a:rPr lang="en-US" altLang="en-US" sz="1800" b="1" dirty="0">
                <a:solidFill>
                  <a:schemeClr val="accent1">
                    <a:lumMod val="50000"/>
                  </a:schemeClr>
                </a:solidFill>
              </a:rPr>
              <a:t>web frameworks</a:t>
            </a:r>
            <a:r>
              <a:rPr lang="en-US" altLang="en-US" sz="1800" dirty="0"/>
              <a:t>, which are software packages that simplify the programming tasks of offering services through the Internet. </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graphicFrame>
        <p:nvGraphicFramePr>
          <p:cNvPr id="2" name="Tabella 2">
            <a:extLst>
              <a:ext uri="{FF2B5EF4-FFF2-40B4-BE49-F238E27FC236}">
                <a16:creationId xmlns:a16="http://schemas.microsoft.com/office/drawing/2014/main" id="{7EA2914D-BA7B-469D-B6F5-4F1DBB8AD9D0}"/>
              </a:ext>
            </a:extLst>
          </p:cNvPr>
          <p:cNvGraphicFramePr>
            <a:graphicFrameLocks noGrp="1"/>
          </p:cNvGraphicFramePr>
          <p:nvPr>
            <p:extLst>
              <p:ext uri="{D42A27DB-BD31-4B8C-83A1-F6EECF244321}">
                <p14:modId xmlns:p14="http://schemas.microsoft.com/office/powerpoint/2010/main" val="481096765"/>
              </p:ext>
            </p:extLst>
          </p:nvPr>
        </p:nvGraphicFramePr>
        <p:xfrm>
          <a:off x="943994" y="2996953"/>
          <a:ext cx="6940374" cy="3660534"/>
        </p:xfrm>
        <a:graphic>
          <a:graphicData uri="http://schemas.openxmlformats.org/drawingml/2006/table">
            <a:tbl>
              <a:tblPr firstRow="1" bandRow="1">
                <a:tableStyleId>{5C22544A-7EE6-4342-B048-85BDC9FD1C3A}</a:tableStyleId>
              </a:tblPr>
              <a:tblGrid>
                <a:gridCol w="3470187">
                  <a:extLst>
                    <a:ext uri="{9D8B030D-6E8A-4147-A177-3AD203B41FA5}">
                      <a16:colId xmlns:a16="http://schemas.microsoft.com/office/drawing/2014/main" val="2535527218"/>
                    </a:ext>
                  </a:extLst>
                </a:gridCol>
                <a:gridCol w="3470187">
                  <a:extLst>
                    <a:ext uri="{9D8B030D-6E8A-4147-A177-3AD203B41FA5}">
                      <a16:colId xmlns:a16="http://schemas.microsoft.com/office/drawing/2014/main" val="1309577746"/>
                    </a:ext>
                  </a:extLst>
                </a:gridCol>
              </a:tblGrid>
              <a:tr h="1512167">
                <a:tc>
                  <a:txBody>
                    <a:bodyPr/>
                    <a:lstStyle/>
                    <a:p>
                      <a:endParaRPr lang="en-US" dirty="0"/>
                    </a:p>
                  </a:txBody>
                  <a:tcPr/>
                </a:tc>
                <a:tc>
                  <a:txBody>
                    <a:bodyPr/>
                    <a:lstStyle/>
                    <a:p>
                      <a:endParaRPr lang="en-US"/>
                    </a:p>
                  </a:txBody>
                  <a:tcPr/>
                </a:tc>
                <a:extLst>
                  <a:ext uri="{0D108BD9-81ED-4DB2-BD59-A6C34878D82A}">
                    <a16:rowId xmlns:a16="http://schemas.microsoft.com/office/drawing/2014/main" val="2735351155"/>
                  </a:ext>
                </a:extLst>
              </a:tr>
              <a:tr h="2148367">
                <a:tc>
                  <a:txBody>
                    <a:bodyPr/>
                    <a:lstStyle/>
                    <a:p>
                      <a:r>
                        <a:rPr lang="en-US" altLang="en-US" sz="1800" dirty="0"/>
                        <a:t>there is a significant amount of steps and details to learn before the first simple demo application works</a:t>
                      </a:r>
                      <a:endParaRPr lang="en-US" dirty="0"/>
                    </a:p>
                  </a:txBody>
                  <a:tcPr/>
                </a:tc>
                <a:tc>
                  <a:txBody>
                    <a:bodyPr/>
                    <a:lstStyle/>
                    <a:p>
                      <a:r>
                        <a:rPr lang="en-US" altLang="en-US" sz="1800" dirty="0"/>
                        <a:t>advanced applications are within reach, without an overwhelming amount of programming, as soon as one has understood the basic demos</a:t>
                      </a:r>
                      <a:endParaRPr lang="en-US" dirty="0"/>
                    </a:p>
                  </a:txBody>
                  <a:tcPr/>
                </a:tc>
                <a:extLst>
                  <a:ext uri="{0D108BD9-81ED-4DB2-BD59-A6C34878D82A}">
                    <a16:rowId xmlns:a16="http://schemas.microsoft.com/office/drawing/2014/main" val="2935249521"/>
                  </a:ext>
                </a:extLst>
              </a:tr>
            </a:tbl>
          </a:graphicData>
        </a:graphic>
      </p:graphicFrame>
      <p:pic>
        <p:nvPicPr>
          <p:cNvPr id="4" name="Immagine 3">
            <a:extLst>
              <a:ext uri="{FF2B5EF4-FFF2-40B4-BE49-F238E27FC236}">
                <a16:creationId xmlns:a16="http://schemas.microsoft.com/office/drawing/2014/main" id="{28B2B4EF-0375-4905-B14D-9885617F7139}"/>
              </a:ext>
            </a:extLst>
          </p:cNvPr>
          <p:cNvPicPr>
            <a:picLocks noChangeAspect="1"/>
          </p:cNvPicPr>
          <p:nvPr/>
        </p:nvPicPr>
        <p:blipFill rotWithShape="1">
          <a:blip r:embed="rId3">
            <a:clrChange>
              <a:clrFrom>
                <a:srgbClr val="A349A4"/>
              </a:clrFrom>
              <a:clrTo>
                <a:srgbClr val="A349A4">
                  <a:alpha val="0"/>
                </a:srgbClr>
              </a:clrTo>
            </a:clrChange>
          </a:blip>
          <a:srcRect r="51061"/>
          <a:stretch/>
        </p:blipFill>
        <p:spPr>
          <a:xfrm>
            <a:off x="5508104" y="2967830"/>
            <a:ext cx="1368152" cy="1471613"/>
          </a:xfrm>
          <a:prstGeom prst="rect">
            <a:avLst/>
          </a:prstGeom>
        </p:spPr>
      </p:pic>
      <p:pic>
        <p:nvPicPr>
          <p:cNvPr id="9" name="Immagine 8">
            <a:extLst>
              <a:ext uri="{FF2B5EF4-FFF2-40B4-BE49-F238E27FC236}">
                <a16:creationId xmlns:a16="http://schemas.microsoft.com/office/drawing/2014/main" id="{8D0A9635-FAF2-43FB-99DB-9E4894D88AF7}"/>
              </a:ext>
            </a:extLst>
          </p:cNvPr>
          <p:cNvPicPr>
            <a:picLocks noChangeAspect="1"/>
          </p:cNvPicPr>
          <p:nvPr/>
        </p:nvPicPr>
        <p:blipFill rotWithShape="1">
          <a:blip r:embed="rId3">
            <a:clrChange>
              <a:clrFrom>
                <a:srgbClr val="A349A4"/>
              </a:clrFrom>
              <a:clrTo>
                <a:srgbClr val="A349A4">
                  <a:alpha val="0"/>
                </a:srgbClr>
              </a:clrTo>
            </a:clrChange>
          </a:blip>
          <a:srcRect l="48939" t="-1979" r="2122" b="1979"/>
          <a:stretch/>
        </p:blipFill>
        <p:spPr>
          <a:xfrm>
            <a:off x="2123728" y="2967830"/>
            <a:ext cx="1368152" cy="1471613"/>
          </a:xfrm>
          <a:prstGeom prst="rect">
            <a:avLst/>
          </a:prstGeom>
        </p:spPr>
      </p:pic>
    </p:spTree>
    <p:extLst>
      <p:ext uri="{BB962C8B-B14F-4D97-AF65-F5344CB8AC3E}">
        <p14:creationId xmlns:p14="http://schemas.microsoft.com/office/powerpoint/2010/main" val="36322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lnSpc>
                <a:spcPct val="200000"/>
              </a:lnSpc>
              <a:spcBef>
                <a:spcPct val="0"/>
              </a:spcBef>
              <a:buNone/>
            </a:pPr>
            <a:r>
              <a:rPr lang="en-US" altLang="en-US" sz="1800" dirty="0"/>
              <a:t>What tools?</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3" name="Rettangolo 2">
            <a:extLst>
              <a:ext uri="{FF2B5EF4-FFF2-40B4-BE49-F238E27FC236}">
                <a16:creationId xmlns:a16="http://schemas.microsoft.com/office/drawing/2014/main" id="{099C88A0-1C33-4473-AC56-30137A9FF18C}"/>
              </a:ext>
            </a:extLst>
          </p:cNvPr>
          <p:cNvSpPr/>
          <p:nvPr/>
        </p:nvSpPr>
        <p:spPr>
          <a:xfrm>
            <a:off x="4061967" y="2944208"/>
            <a:ext cx="4339650" cy="369332"/>
          </a:xfrm>
          <a:prstGeom prst="rect">
            <a:avLst/>
          </a:prstGeom>
        </p:spPr>
        <p:txBody>
          <a:bodyPr wrap="none">
            <a:spAutoFit/>
          </a:bodyPr>
          <a:lstStyle/>
          <a:p>
            <a:r>
              <a:rPr lang="en-US" dirty="0">
                <a:hlinkClick r:id="rId3"/>
              </a:rPr>
              <a:t>https://flask.palletsprojects.com/en/2.0.x/</a:t>
            </a:r>
            <a:endParaRPr lang="en-US" dirty="0"/>
          </a:p>
        </p:txBody>
      </p:sp>
      <p:pic>
        <p:nvPicPr>
          <p:cNvPr id="3074" name="Picture 2" descr="Flask: web development, one drop at a time">
            <a:extLst>
              <a:ext uri="{FF2B5EF4-FFF2-40B4-BE49-F238E27FC236}">
                <a16:creationId xmlns:a16="http://schemas.microsoft.com/office/drawing/2014/main" id="{5A6670D3-6170-443D-A43D-8B8B44AAA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33285"/>
            <a:ext cx="3270895" cy="128025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83F445CA-233C-4C05-8A63-7A70BB79D355}"/>
              </a:ext>
            </a:extLst>
          </p:cNvPr>
          <p:cNvSpPr/>
          <p:nvPr/>
        </p:nvSpPr>
        <p:spPr>
          <a:xfrm>
            <a:off x="4191324" y="3981236"/>
            <a:ext cx="4211409" cy="369332"/>
          </a:xfrm>
          <a:prstGeom prst="rect">
            <a:avLst/>
          </a:prstGeom>
        </p:spPr>
        <p:txBody>
          <a:bodyPr wrap="none">
            <a:spAutoFit/>
          </a:bodyPr>
          <a:lstStyle/>
          <a:p>
            <a:r>
              <a:rPr lang="en-US" dirty="0">
                <a:hlinkClick r:id="rId5"/>
              </a:rPr>
              <a:t>https://wtforms.readthedocs.io/en/2.3.x</a:t>
            </a:r>
            <a:endParaRPr lang="en-US" dirty="0"/>
          </a:p>
        </p:txBody>
      </p:sp>
      <p:pic>
        <p:nvPicPr>
          <p:cNvPr id="3076" name="Picture 4" descr="Logo">
            <a:extLst>
              <a:ext uri="{FF2B5EF4-FFF2-40B4-BE49-F238E27FC236}">
                <a16:creationId xmlns:a16="http://schemas.microsoft.com/office/drawing/2014/main" id="{C12860A7-667D-4BFA-9D82-4376C9CE9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 y="3703637"/>
            <a:ext cx="231457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4C7452B-618C-4272-A3E3-CA3515BD46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797550"/>
            <a:ext cx="2857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89D72AEE-C83A-4635-8B43-4CD70794B6DC}"/>
              </a:ext>
            </a:extLst>
          </p:cNvPr>
          <p:cNvSpPr/>
          <p:nvPr/>
        </p:nvSpPr>
        <p:spPr>
          <a:xfrm>
            <a:off x="4127204" y="5184384"/>
            <a:ext cx="4275529" cy="646331"/>
          </a:xfrm>
          <a:prstGeom prst="rect">
            <a:avLst/>
          </a:prstGeom>
        </p:spPr>
        <p:txBody>
          <a:bodyPr wrap="none">
            <a:spAutoFit/>
          </a:bodyPr>
          <a:lstStyle/>
          <a:p>
            <a:r>
              <a:rPr lang="en-US" dirty="0">
                <a:hlinkClick r:id="rId8"/>
              </a:rPr>
              <a:t>https://jinja.palletsprojects.com/en/3.0.x/</a:t>
            </a:r>
            <a:endParaRPr lang="en-US" dirty="0"/>
          </a:p>
          <a:p>
            <a:r>
              <a:rPr lang="en-US" dirty="0"/>
              <a:t>(it is part of Flask)</a:t>
            </a:r>
          </a:p>
        </p:txBody>
      </p:sp>
    </p:spTree>
    <p:extLst>
      <p:ext uri="{BB962C8B-B14F-4D97-AF65-F5344CB8AC3E}">
        <p14:creationId xmlns:p14="http://schemas.microsoft.com/office/powerpoint/2010/main" val="13839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lnSpc>
                <a:spcPct val="200000"/>
              </a:lnSpc>
              <a:spcBef>
                <a:spcPct val="0"/>
              </a:spcBef>
              <a:buNone/>
            </a:pPr>
            <a:r>
              <a:rPr lang="en-US" altLang="en-US" sz="1800" dirty="0"/>
              <a:t>A base knowledge of HTML is required</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&lt;!DOCTYPE html&gt;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&lt;html&gt;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&lt;head&gt;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&lt;title&gt;</a:t>
            </a:r>
            <a:r>
              <a:rPr lang="en-US" altLang="en-US" sz="1200" dirty="0">
                <a:latin typeface="Courier New" panose="02070309020205020404" pitchFamily="49" charset="0"/>
                <a:cs typeface="Courier New" panose="02070309020205020404" pitchFamily="49" charset="0"/>
              </a:rPr>
              <a:t>Base HTML page with form</a:t>
            </a:r>
            <a:r>
              <a:rPr lang="en-US" altLang="en-US" sz="1200" dirty="0">
                <a:solidFill>
                  <a:srgbClr val="0066FF"/>
                </a:solidFill>
                <a:latin typeface="Courier New" panose="02070309020205020404" pitchFamily="49" charset="0"/>
                <a:cs typeface="Courier New" panose="02070309020205020404" pitchFamily="49" charset="0"/>
              </a:rPr>
              <a:t>&lt;/title&gt;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&lt;/head&gt;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&lt;body&gt;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&lt;h1&gt;</a:t>
            </a:r>
            <a:r>
              <a:rPr lang="en-US" altLang="en-US" sz="1200" dirty="0">
                <a:latin typeface="Courier New" panose="02070309020205020404" pitchFamily="49" charset="0"/>
                <a:cs typeface="Courier New" panose="02070309020205020404" pitchFamily="49" charset="0"/>
              </a:rPr>
              <a:t>Un </a:t>
            </a:r>
            <a:r>
              <a:rPr lang="en-US" altLang="en-US" sz="1200" dirty="0" err="1">
                <a:latin typeface="Courier New" panose="02070309020205020404" pitchFamily="49" charset="0"/>
                <a:cs typeface="Courier New" panose="02070309020205020404" pitchFamily="49" charset="0"/>
              </a:rPr>
              <a:t>esempio</a:t>
            </a:r>
            <a:r>
              <a:rPr lang="en-US" altLang="en-US" sz="1200" dirty="0">
                <a:latin typeface="Courier New" panose="02070309020205020404" pitchFamily="49" charset="0"/>
                <a:cs typeface="Courier New" panose="02070309020205020404" pitchFamily="49" charset="0"/>
              </a:rPr>
              <a:t> di </a:t>
            </a:r>
            <a:r>
              <a:rPr lang="en-US" altLang="en-US" sz="1200" dirty="0" err="1">
                <a:latin typeface="Courier New" panose="02070309020205020404" pitchFamily="49" charset="0"/>
                <a:cs typeface="Courier New" panose="02070309020205020404" pitchFamily="49" charset="0"/>
              </a:rPr>
              <a:t>pagina</a:t>
            </a:r>
            <a:r>
              <a:rPr lang="en-US" altLang="en-US" sz="1200" dirty="0">
                <a:latin typeface="Courier New" panose="02070309020205020404" pitchFamily="49" charset="0"/>
                <a:cs typeface="Courier New" panose="02070309020205020404" pitchFamily="49" charset="0"/>
              </a:rPr>
              <a:t> HTML</a:t>
            </a:r>
            <a:r>
              <a:rPr lang="en-US" altLang="en-US" sz="1200" dirty="0">
                <a:solidFill>
                  <a:srgbClr val="0066FF"/>
                </a:solidFill>
                <a:latin typeface="Courier New" panose="02070309020205020404" pitchFamily="49" charset="0"/>
                <a:cs typeface="Courier New" panose="02070309020205020404" pitchFamily="49" charset="0"/>
              </a:rPr>
              <a:t>&lt;/h1&gt;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Giusto per dare </a:t>
            </a:r>
            <a:r>
              <a:rPr lang="en-US" altLang="en-US" sz="1200" dirty="0" err="1">
                <a:latin typeface="Courier New" panose="02070309020205020404" pitchFamily="49" charset="0"/>
                <a:cs typeface="Courier New" panose="02070309020205020404" pitchFamily="49" charset="0"/>
              </a:rPr>
              <a:t>un'idea</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hr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endParaRPr lang="en-US" altLang="en-US" sz="1200" dirty="0">
              <a:solidFill>
                <a:srgbClr val="0066FF"/>
              </a:solidFill>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&lt;h2&gt;</a:t>
            </a:r>
            <a:r>
              <a:rPr lang="en-US" altLang="en-US" sz="1200" dirty="0">
                <a:latin typeface="Courier New" panose="02070309020205020404" pitchFamily="49" charset="0"/>
                <a:cs typeface="Courier New" panose="02070309020205020404" pitchFamily="49" charset="0"/>
              </a:rPr>
              <a:t>Un form</a:t>
            </a:r>
            <a:r>
              <a:rPr lang="en-US" altLang="en-US" sz="1200" dirty="0">
                <a:solidFill>
                  <a:srgbClr val="0066FF"/>
                </a:solidFill>
                <a:latin typeface="Courier New" panose="02070309020205020404" pitchFamily="49" charset="0"/>
                <a:cs typeface="Courier New" panose="02070309020205020404" pitchFamily="49" charset="0"/>
              </a:rPr>
              <a:t>&lt;/h2&gt;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&lt;form </a:t>
            </a:r>
            <a:r>
              <a:rPr lang="en-US" altLang="en-US" sz="1200" dirty="0">
                <a:solidFill>
                  <a:srgbClr val="FF0000"/>
                </a:solidFill>
                <a:latin typeface="Courier New" panose="02070309020205020404" pitchFamily="49" charset="0"/>
                <a:cs typeface="Courier New" panose="02070309020205020404" pitchFamily="49" charset="0"/>
              </a:rPr>
              <a:t>method</a:t>
            </a:r>
            <a:r>
              <a:rPr lang="en-US" altLang="en-US" sz="1200" dirty="0">
                <a:latin typeface="Courier New" panose="02070309020205020404" pitchFamily="49" charset="0"/>
                <a:cs typeface="Courier New" panose="02070309020205020404" pitchFamily="49" charset="0"/>
              </a:rPr>
              <a:t>="get"</a:t>
            </a:r>
            <a:r>
              <a:rPr lang="en-US" altLang="en-US" sz="1200" dirty="0">
                <a:solidFill>
                  <a:srgbClr val="0066FF"/>
                </a:solidFill>
                <a:latin typeface="Courier New" panose="02070309020205020404" pitchFamily="49" charset="0"/>
                <a:cs typeface="Courier New" panose="02070309020205020404" pitchFamily="49" charset="0"/>
              </a:rPr>
              <a:t>&gt;</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00B050"/>
                </a:solidFill>
                <a:latin typeface="Courier New" panose="02070309020205020404" pitchFamily="49" charset="0"/>
                <a:cs typeface="Courier New" panose="02070309020205020404" pitchFamily="49" charset="0"/>
              </a:rPr>
              <a:t>&lt;!-- </a:t>
            </a:r>
            <a:r>
              <a:rPr lang="en-US" altLang="en-US" sz="1200" dirty="0" err="1">
                <a:solidFill>
                  <a:srgbClr val="00B050"/>
                </a:solidFill>
                <a:latin typeface="Courier New" panose="02070309020205020404" pitchFamily="49" charset="0"/>
                <a:cs typeface="Courier New" panose="02070309020205020404" pitchFamily="49" charset="0"/>
              </a:rPr>
              <a:t>provare</a:t>
            </a:r>
            <a:r>
              <a:rPr lang="en-US" altLang="en-US" sz="1200" dirty="0">
                <a:solidFill>
                  <a:srgbClr val="00B050"/>
                </a:solidFill>
                <a:latin typeface="Courier New" panose="02070309020205020404" pitchFamily="49" charset="0"/>
                <a:cs typeface="Courier New" panose="02070309020205020404" pitchFamily="49" charset="0"/>
              </a:rPr>
              <a:t> </a:t>
            </a:r>
            <a:r>
              <a:rPr lang="en-US" altLang="en-US" sz="1200" dirty="0" err="1">
                <a:solidFill>
                  <a:srgbClr val="00B050"/>
                </a:solidFill>
                <a:latin typeface="Courier New" panose="02070309020205020404" pitchFamily="49" charset="0"/>
                <a:cs typeface="Courier New" panose="02070309020205020404" pitchFamily="49" charset="0"/>
              </a:rPr>
              <a:t>anche</a:t>
            </a:r>
            <a:r>
              <a:rPr lang="en-US" altLang="en-US" sz="1200" dirty="0">
                <a:solidFill>
                  <a:srgbClr val="00B050"/>
                </a:solidFill>
                <a:latin typeface="Courier New" panose="02070309020205020404" pitchFamily="49" charset="0"/>
                <a:cs typeface="Courier New" panose="02070309020205020404" pitchFamily="49" charset="0"/>
              </a:rPr>
              <a:t> method="post" --&gt;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&lt;label </a:t>
            </a:r>
            <a:r>
              <a:rPr lang="en-US" altLang="en-US" sz="1200" dirty="0">
                <a:solidFill>
                  <a:srgbClr val="FF0000"/>
                </a:solidFill>
                <a:latin typeface="Courier New" panose="02070309020205020404" pitchFamily="49" charset="0"/>
                <a:cs typeface="Courier New" panose="02070309020205020404" pitchFamily="49" charset="0"/>
              </a:rPr>
              <a:t>for</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"&gt;Nome:</a:t>
            </a:r>
            <a:r>
              <a:rPr lang="en-US" altLang="en-US" sz="1200" dirty="0">
                <a:solidFill>
                  <a:srgbClr val="0066FF"/>
                </a:solidFill>
                <a:latin typeface="Courier New" panose="02070309020205020404" pitchFamily="49" charset="0"/>
                <a:cs typeface="Courier New" panose="02070309020205020404" pitchFamily="49" charset="0"/>
              </a:rPr>
              <a:t>&lt;/label&gt;&lt;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="text" </a:t>
            </a:r>
            <a:r>
              <a:rPr lang="en-US" altLang="en-US" sz="1200" dirty="0">
                <a:solidFill>
                  <a:srgbClr val="FF0000"/>
                </a:solidFill>
                <a:latin typeface="Courier New" panose="02070309020205020404" pitchFamily="49" charset="0"/>
                <a:cs typeface="Courier New" panose="02070309020205020404" pitchFamily="49" charset="0"/>
              </a:rPr>
              <a:t>id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name</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="Mario"&gt;</a:t>
            </a: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&lt;label </a:t>
            </a:r>
            <a:r>
              <a:rPr lang="en-US" altLang="en-US" sz="1200" dirty="0">
                <a:solidFill>
                  <a:srgbClr val="FF0000"/>
                </a:solidFill>
                <a:latin typeface="Courier New" panose="02070309020205020404" pitchFamily="49" charset="0"/>
                <a:cs typeface="Courier New" panose="02070309020205020404" pitchFamily="49" charset="0"/>
              </a:rPr>
              <a:t>for</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"&gt;</a:t>
            </a:r>
            <a:r>
              <a:rPr lang="en-US" altLang="en-US" sz="1200" dirty="0" err="1">
                <a:latin typeface="Courier New" panose="02070309020205020404" pitchFamily="49" charset="0"/>
                <a:cs typeface="Courier New" panose="02070309020205020404" pitchFamily="49" charset="0"/>
              </a:rPr>
              <a:t>Cognome</a:t>
            </a:r>
            <a:r>
              <a:rPr lang="en-US" altLang="en-US" sz="1200" dirty="0">
                <a:latin typeface="Courier New" panose="02070309020205020404" pitchFamily="49" charset="0"/>
                <a:cs typeface="Courier New" panose="02070309020205020404" pitchFamily="49" charset="0"/>
              </a:rPr>
              <a:t>:</a:t>
            </a:r>
            <a:r>
              <a:rPr lang="en-US" altLang="en-US" sz="1200" dirty="0">
                <a:solidFill>
                  <a:srgbClr val="0066FF"/>
                </a:solidFill>
                <a:latin typeface="Courier New" panose="02070309020205020404" pitchFamily="49" charset="0"/>
                <a:cs typeface="Courier New" panose="02070309020205020404" pitchFamily="49" charset="0"/>
              </a:rPr>
              <a:t>&lt;/label&gt;&lt;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="text" </a:t>
            </a:r>
            <a:r>
              <a:rPr lang="en-US" altLang="en-US" sz="1200" dirty="0">
                <a:solidFill>
                  <a:srgbClr val="FF0000"/>
                </a:solidFill>
                <a:latin typeface="Courier New" panose="02070309020205020404" pitchFamily="49" charset="0"/>
                <a:cs typeface="Courier New" panose="02070309020205020404" pitchFamily="49" charset="0"/>
              </a:rPr>
              <a:t>id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name</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="Rossi"&gt;</a:t>
            </a: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="submit"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="Manda"</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&lt;/form&gt;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Si </a:t>
            </a:r>
            <a:r>
              <a:rPr lang="en-US" altLang="en-US" sz="1200" dirty="0" err="1">
                <a:latin typeface="Courier New" panose="02070309020205020404" pitchFamily="49" charset="0"/>
                <a:cs typeface="Courier New" panose="02070309020205020404" pitchFamily="49" charset="0"/>
              </a:rPr>
              <a:t>noti</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che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il</a:t>
            </a:r>
            <a:r>
              <a:rPr lang="en-US" altLang="en-US" sz="1200" dirty="0">
                <a:latin typeface="Courier New" panose="02070309020205020404" pitchFamily="49" charset="0"/>
                <a:cs typeface="Courier New" panose="02070309020205020404" pitchFamily="49" charset="0"/>
              </a:rPr>
              <a:t> form non &amp;</a:t>
            </a:r>
            <a:r>
              <a:rPr lang="en-US" altLang="en-US" sz="1200" dirty="0" err="1">
                <a:latin typeface="Courier New" panose="02070309020205020404" pitchFamily="49" charset="0"/>
                <a:cs typeface="Courier New" panose="02070309020205020404" pitchFamily="49" charset="0"/>
              </a:rPr>
              <a:t>egrave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visibile</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La </a:t>
            </a:r>
            <a:r>
              <a:rPr lang="en-US" altLang="en-US" sz="1200" dirty="0" err="1">
                <a:latin typeface="Courier New" panose="02070309020205020404" pitchFamily="49" charset="0"/>
                <a:cs typeface="Courier New" panose="02070309020205020404" pitchFamily="49" charset="0"/>
              </a:rPr>
              <a:t>larghezza</a:t>
            </a:r>
            <a:r>
              <a:rPr lang="en-US" altLang="en-US" sz="1200" dirty="0">
                <a:latin typeface="Courier New" panose="02070309020205020404" pitchFamily="49" charset="0"/>
                <a:cs typeface="Courier New" panose="02070309020205020404" pitchFamily="49" charset="0"/>
              </a:rPr>
              <a:t> di default del campo input testo &amp;</a:t>
            </a:r>
            <a:r>
              <a:rPr lang="en-US" altLang="en-US" sz="1200" dirty="0" err="1">
                <a:latin typeface="Courier New" panose="02070309020205020404" pitchFamily="49" charset="0"/>
                <a:cs typeface="Courier New" panose="02070309020205020404" pitchFamily="49" charset="0"/>
              </a:rPr>
              <a:t>egrave</a:t>
            </a:r>
            <a:r>
              <a:rPr lang="en-US" altLang="en-US" sz="1200" dirty="0">
                <a:latin typeface="Courier New" panose="02070309020205020404" pitchFamily="49" charset="0"/>
                <a:cs typeface="Courier New" panose="02070309020205020404" pitchFamily="49" charset="0"/>
              </a:rPr>
              <a:t>; 20 </a:t>
            </a:r>
            <a:r>
              <a:rPr lang="en-US" altLang="en-US" sz="1200" dirty="0" err="1">
                <a:latin typeface="Courier New" panose="02070309020205020404" pitchFamily="49" charset="0"/>
                <a:cs typeface="Courier New" panose="02070309020205020404" pitchFamily="49" charset="0"/>
              </a:rPr>
              <a:t>caratteri</a:t>
            </a:r>
            <a:r>
              <a:rPr lang="en-US" altLang="en-US" sz="1200" dirty="0">
                <a:latin typeface="Courier New" panose="02070309020205020404" pitchFamily="49" charset="0"/>
                <a:cs typeface="Courier New" panose="02070309020205020404" pitchFamily="49" charset="0"/>
              </a:rPr>
              <a:t>.</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&lt;/body&gt;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&lt;/html&gt;</a:t>
            </a:r>
            <a:endParaRPr lang="en-US" altLang="en-US" sz="1800" dirty="0">
              <a:solidFill>
                <a:srgbClr val="0066FF"/>
              </a:solidFill>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189167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The </a:t>
            </a:r>
            <a:r>
              <a:rPr lang="en-US" altLang="en-US" sz="1800" dirty="0">
                <a:hlinkClick r:id="rId3"/>
              </a:rPr>
              <a:t>tutorial</a:t>
            </a:r>
            <a:r>
              <a:rPr lang="en-US" altLang="en-US" sz="1800" dirty="0"/>
              <a:t> from Prof. </a:t>
            </a:r>
            <a:r>
              <a:rPr lang="en-US" altLang="en-US" sz="1800" dirty="0" err="1"/>
              <a:t>Langtangen</a:t>
            </a:r>
            <a:r>
              <a:rPr lang="en-US" altLang="en-US" sz="1800" dirty="0"/>
              <a:t> is fundamental </a:t>
            </a:r>
          </a:p>
          <a:p>
            <a:pPr algn="just" eaLnBrk="1" hangingPunct="1">
              <a:spcBef>
                <a:spcPct val="0"/>
              </a:spcBef>
              <a:buNone/>
            </a:pPr>
            <a:endParaRPr lang="en-US" altLang="en-US" sz="1800" dirty="0"/>
          </a:p>
          <a:p>
            <a:pPr algn="just" eaLnBrk="1" hangingPunct="1">
              <a:spcBef>
                <a:spcPct val="0"/>
              </a:spcBef>
              <a:buNone/>
            </a:pPr>
            <a:r>
              <a:rPr lang="en-US" altLang="en-US" sz="1800" dirty="0"/>
              <a:t>"The problem for a computational scientist who wants to enable mathematical calculations through the web is that most of the introductory examples on utilizing a particular </a:t>
            </a:r>
            <a:r>
              <a:rPr lang="en-US" altLang="en-US" sz="1800" b="1" dirty="0">
                <a:solidFill>
                  <a:schemeClr val="accent1">
                    <a:lumMod val="50000"/>
                  </a:schemeClr>
                </a:solidFill>
              </a:rPr>
              <a:t>web framework </a:t>
            </a:r>
            <a:r>
              <a:rPr lang="en-US" altLang="en-US" sz="1800" dirty="0"/>
              <a:t>address web applications of very different nature, e.g., blogs and polls. Therefore, we have made an alternative introduction which explains, in the simplest possible way, how web frameworks can be used to</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generate a web page with input data to your application,</a:t>
            </a:r>
          </a:p>
          <a:p>
            <a:pPr marL="285750" indent="-285750" algn="just" eaLnBrk="1" hangingPunct="1">
              <a:spcBef>
                <a:spcPct val="0"/>
              </a:spcBef>
            </a:pPr>
            <a:r>
              <a:rPr lang="en-US" altLang="en-US" sz="1800" dirty="0"/>
              <a:t>run the application to perform mathematical computations, and</a:t>
            </a:r>
          </a:p>
          <a:p>
            <a:pPr marL="285750" indent="-285750" algn="just" eaLnBrk="1" hangingPunct="1">
              <a:spcBef>
                <a:spcPct val="0"/>
              </a:spcBef>
            </a:pPr>
            <a:r>
              <a:rPr lang="en-US" altLang="en-US" sz="1800" dirty="0"/>
              <a:t>generate a web page with the results of the computations.</a:t>
            </a:r>
          </a:p>
          <a:p>
            <a:pPr algn="just" eaLnBrk="1" hangingPunct="1">
              <a:spcBef>
                <a:spcPct val="0"/>
              </a:spcBef>
              <a:buNone/>
            </a:pPr>
            <a:endParaRPr lang="en-US" altLang="en-US" sz="1800" dirty="0"/>
          </a:p>
          <a:p>
            <a:pPr algn="just" eaLnBrk="1" hangingPunct="1">
              <a:spcBef>
                <a:spcPct val="0"/>
              </a:spcBef>
              <a:buNone/>
            </a:pPr>
            <a:r>
              <a:rPr lang="en-US" altLang="en-US" sz="1800" dirty="0"/>
              <a:t>Flask is very easy to work with and extensive Python knowledge is not necessary. It is in fact enough to know about functions and modules. Beyond that, some knowledge of classes might be an advantage"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216718314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TotalTime>
  <Words>3000</Words>
  <Application>Microsoft Office PowerPoint</Application>
  <PresentationFormat>Presentazione su schermo (4:3)</PresentationFormat>
  <Paragraphs>705</Paragraphs>
  <Slides>26</Slides>
  <Notes>12</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2" baseType="lpstr">
      <vt:lpstr>Arial</vt:lpstr>
      <vt:lpstr>Calibri</vt:lpstr>
      <vt:lpstr>Courier New</vt:lpstr>
      <vt:lpstr>Times New Roman</vt:lpstr>
      <vt:lpstr>Struttura predefinita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270</cp:revision>
  <dcterms:created xsi:type="dcterms:W3CDTF">2010-04-21T10:08:30Z</dcterms:created>
  <dcterms:modified xsi:type="dcterms:W3CDTF">2021-10-19T15:22:29Z</dcterms:modified>
</cp:coreProperties>
</file>